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87" r:id="rId4"/>
    <p:sldId id="258" r:id="rId5"/>
    <p:sldId id="259" r:id="rId6"/>
    <p:sldId id="260" r:id="rId7"/>
    <p:sldId id="283" r:id="rId8"/>
    <p:sldId id="261" r:id="rId9"/>
    <p:sldId id="262" r:id="rId10"/>
    <p:sldId id="284" r:id="rId11"/>
    <p:sldId id="263" r:id="rId12"/>
    <p:sldId id="264" r:id="rId13"/>
    <p:sldId id="288" r:id="rId14"/>
    <p:sldId id="286" r:id="rId15"/>
    <p:sldId id="267" r:id="rId16"/>
    <p:sldId id="290" r:id="rId17"/>
    <p:sldId id="289" r:id="rId18"/>
    <p:sldId id="268" r:id="rId19"/>
    <p:sldId id="272" r:id="rId20"/>
    <p:sldId id="497" r:id="rId21"/>
    <p:sldId id="500" r:id="rId22"/>
    <p:sldId id="501" r:id="rId23"/>
    <p:sldId id="269" r:id="rId24"/>
    <p:sldId id="546" r:id="rId25"/>
    <p:sldId id="532" r:id="rId26"/>
    <p:sldId id="545" r:id="rId27"/>
    <p:sldId id="547" r:id="rId28"/>
    <p:sldId id="274" r:id="rId29"/>
    <p:sldId id="548" r:id="rId30"/>
    <p:sldId id="533" r:id="rId31"/>
    <p:sldId id="534" r:id="rId32"/>
    <p:sldId id="273" r:id="rId33"/>
    <p:sldId id="275" r:id="rId34"/>
    <p:sldId id="276" r:id="rId35"/>
    <p:sldId id="277" r:id="rId36"/>
    <p:sldId id="279" r:id="rId37"/>
    <p:sldId id="280" r:id="rId38"/>
    <p:sldId id="543" r:id="rId39"/>
    <p:sldId id="282" r:id="rId40"/>
    <p:sldId id="544" r:id="rId41"/>
    <p:sldId id="537" r:id="rId42"/>
    <p:sldId id="536" r:id="rId43"/>
    <p:sldId id="549" r:id="rId44"/>
    <p:sldId id="550" r:id="rId45"/>
    <p:sldId id="281" r:id="rId46"/>
    <p:sldId id="285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660066"/>
    <a:srgbClr val="FF0066"/>
    <a:srgbClr val="9966FF"/>
    <a:srgbClr val="942DE1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hyperlink" Target="https://extramedia.ca/our-attitude-toward-life-determines-lifes-attitude-towards-us/" TargetMode="External"/><Relationship Id="rId1" Type="http://schemas.openxmlformats.org/officeDocument/2006/relationships/image" Target="../media/image22.jp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hyperlink" Target="https://extramedia.ca/our-attitude-toward-life-determines-lifes-attitude-towards-us/" TargetMode="External"/><Relationship Id="rId1" Type="http://schemas.openxmlformats.org/officeDocument/2006/relationships/image" Target="../media/image2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B9B947-37A4-4129-8ED5-88344CE6AFC3}" type="doc">
      <dgm:prSet loTypeId="urn:microsoft.com/office/officeart/2005/8/layout/default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01EF502-88F5-4539-A4A8-F7D8588FAF6D}">
      <dgm:prSet phldrT="[Text]"/>
      <dgm:spPr/>
      <dgm:t>
        <a:bodyPr/>
        <a:lstStyle/>
        <a:p>
          <a:r>
            <a:rPr lang="en-US" dirty="0"/>
            <a:t>Hereditary and Diversity Factors</a:t>
          </a:r>
        </a:p>
      </dgm:t>
    </dgm:pt>
    <dgm:pt modelId="{04F2DB5D-9793-4D51-A6DE-AE1C5E119F4F}" type="parTrans" cxnId="{F2616B82-DB6F-475F-8552-B0EB0AABB812}">
      <dgm:prSet/>
      <dgm:spPr/>
      <dgm:t>
        <a:bodyPr/>
        <a:lstStyle/>
        <a:p>
          <a:endParaRPr lang="en-US"/>
        </a:p>
      </dgm:t>
    </dgm:pt>
    <dgm:pt modelId="{A71E2C92-FDAC-4FFD-9642-3070C1650492}" type="sibTrans" cxnId="{F2616B82-DB6F-475F-8552-B0EB0AABB812}">
      <dgm:prSet/>
      <dgm:spPr/>
      <dgm:t>
        <a:bodyPr/>
        <a:lstStyle/>
        <a:p>
          <a:endParaRPr lang="en-US"/>
        </a:p>
      </dgm:t>
    </dgm:pt>
    <dgm:pt modelId="{775B796A-14D1-4976-9B18-0EA9F0F23025}">
      <dgm:prSet phldrT="[Text]"/>
      <dgm:spPr/>
      <dgm:t>
        <a:bodyPr/>
        <a:lstStyle/>
        <a:p>
          <a:r>
            <a:rPr lang="en-US" dirty="0"/>
            <a:t>Personality</a:t>
          </a:r>
        </a:p>
      </dgm:t>
    </dgm:pt>
    <dgm:pt modelId="{03CF1234-AFAA-440C-B57A-C16715753842}" type="parTrans" cxnId="{9A997FAB-4FE5-4ABF-89D4-9DE39FCFD668}">
      <dgm:prSet/>
      <dgm:spPr/>
      <dgm:t>
        <a:bodyPr/>
        <a:lstStyle/>
        <a:p>
          <a:endParaRPr lang="en-US"/>
        </a:p>
      </dgm:t>
    </dgm:pt>
    <dgm:pt modelId="{C02F0896-6775-44F1-A76E-DB2E1EB8E74B}" type="sibTrans" cxnId="{9A997FAB-4FE5-4ABF-89D4-9DE39FCFD668}">
      <dgm:prSet/>
      <dgm:spPr/>
      <dgm:t>
        <a:bodyPr/>
        <a:lstStyle/>
        <a:p>
          <a:endParaRPr lang="en-US"/>
        </a:p>
      </dgm:t>
    </dgm:pt>
    <dgm:pt modelId="{ADABA277-776D-4C35-B9A6-E5B58664C46B}">
      <dgm:prSet phldrT="[Text]"/>
      <dgm:spPr/>
      <dgm:t>
        <a:bodyPr/>
        <a:lstStyle/>
        <a:p>
          <a:r>
            <a:rPr lang="en-US" dirty="0"/>
            <a:t>Ability and Skills</a:t>
          </a:r>
        </a:p>
      </dgm:t>
    </dgm:pt>
    <dgm:pt modelId="{C7E5FE5A-C3C5-490A-9D42-78EB582426DA}" type="parTrans" cxnId="{6083A99D-E653-42C0-A23E-96BA93635BE0}">
      <dgm:prSet/>
      <dgm:spPr/>
      <dgm:t>
        <a:bodyPr/>
        <a:lstStyle/>
        <a:p>
          <a:endParaRPr lang="en-US"/>
        </a:p>
      </dgm:t>
    </dgm:pt>
    <dgm:pt modelId="{7DF479D9-E7B7-4BD8-A9C4-53FB72C01232}" type="sibTrans" cxnId="{6083A99D-E653-42C0-A23E-96BA93635BE0}">
      <dgm:prSet/>
      <dgm:spPr/>
      <dgm:t>
        <a:bodyPr/>
        <a:lstStyle/>
        <a:p>
          <a:endParaRPr lang="en-US"/>
        </a:p>
      </dgm:t>
    </dgm:pt>
    <dgm:pt modelId="{188F74D4-75E9-43FD-A82A-1F558E94B22E}">
      <dgm:prSet phldrT="[Text]"/>
      <dgm:spPr/>
      <dgm:t>
        <a:bodyPr/>
        <a:lstStyle/>
        <a:p>
          <a:r>
            <a:rPr lang="en-US" dirty="0"/>
            <a:t>Perception</a:t>
          </a:r>
        </a:p>
      </dgm:t>
    </dgm:pt>
    <dgm:pt modelId="{DD6AD19D-6BAF-46BC-A9C6-3E19282D9B23}" type="parTrans" cxnId="{E9375BCB-256F-43A4-848A-FEA0D04EAEED}">
      <dgm:prSet/>
      <dgm:spPr/>
      <dgm:t>
        <a:bodyPr/>
        <a:lstStyle/>
        <a:p>
          <a:endParaRPr lang="en-US"/>
        </a:p>
      </dgm:t>
    </dgm:pt>
    <dgm:pt modelId="{74FECB86-B742-4176-A43D-F71A358D21F0}" type="sibTrans" cxnId="{E9375BCB-256F-43A4-848A-FEA0D04EAEED}">
      <dgm:prSet/>
      <dgm:spPr/>
      <dgm:t>
        <a:bodyPr/>
        <a:lstStyle/>
        <a:p>
          <a:endParaRPr lang="en-US"/>
        </a:p>
      </dgm:t>
    </dgm:pt>
    <dgm:pt modelId="{2B93AF6B-D910-4EB0-9B89-7B96E0EB0275}">
      <dgm:prSet phldrT="[Text]"/>
      <dgm:spPr/>
      <dgm:t>
        <a:bodyPr/>
        <a:lstStyle/>
        <a:p>
          <a:r>
            <a:rPr lang="en-US" dirty="0"/>
            <a:t>Attitudes</a:t>
          </a:r>
        </a:p>
      </dgm:t>
    </dgm:pt>
    <dgm:pt modelId="{2B3C5205-0C42-41CE-8AC3-DFC3D80AC541}" type="parTrans" cxnId="{DA92A347-8A00-4D56-B38F-C7F787D647EF}">
      <dgm:prSet/>
      <dgm:spPr/>
      <dgm:t>
        <a:bodyPr/>
        <a:lstStyle/>
        <a:p>
          <a:endParaRPr lang="en-US"/>
        </a:p>
      </dgm:t>
    </dgm:pt>
    <dgm:pt modelId="{ACD634F9-842C-42F8-974F-0BC623C9713C}" type="sibTrans" cxnId="{DA92A347-8A00-4D56-B38F-C7F787D647EF}">
      <dgm:prSet/>
      <dgm:spPr/>
      <dgm:t>
        <a:bodyPr/>
        <a:lstStyle/>
        <a:p>
          <a:endParaRPr lang="en-US"/>
        </a:p>
      </dgm:t>
    </dgm:pt>
    <dgm:pt modelId="{35E12E70-175A-494F-9D59-E4559C8C6913}" type="pres">
      <dgm:prSet presAssocID="{F9B9B947-37A4-4129-8ED5-88344CE6AFC3}" presName="diagram" presStyleCnt="0">
        <dgm:presLayoutVars>
          <dgm:dir/>
          <dgm:resizeHandles val="exact"/>
        </dgm:presLayoutVars>
      </dgm:prSet>
      <dgm:spPr/>
    </dgm:pt>
    <dgm:pt modelId="{A4557BB3-86FC-416D-A09F-33FA6C44DB35}" type="pres">
      <dgm:prSet presAssocID="{F01EF502-88F5-4539-A4A8-F7D8588FAF6D}" presName="node" presStyleLbl="node1" presStyleIdx="0" presStyleCnt="5">
        <dgm:presLayoutVars>
          <dgm:bulletEnabled val="1"/>
        </dgm:presLayoutVars>
      </dgm:prSet>
      <dgm:spPr/>
    </dgm:pt>
    <dgm:pt modelId="{576C5ABA-2375-4F73-9EA5-EFE4860218EA}" type="pres">
      <dgm:prSet presAssocID="{A71E2C92-FDAC-4FFD-9642-3070C1650492}" presName="sibTrans" presStyleCnt="0"/>
      <dgm:spPr/>
    </dgm:pt>
    <dgm:pt modelId="{1A4DF471-5E13-4038-8268-47D14D9ADB1E}" type="pres">
      <dgm:prSet presAssocID="{775B796A-14D1-4976-9B18-0EA9F0F23025}" presName="node" presStyleLbl="node1" presStyleIdx="1" presStyleCnt="5">
        <dgm:presLayoutVars>
          <dgm:bulletEnabled val="1"/>
        </dgm:presLayoutVars>
      </dgm:prSet>
      <dgm:spPr/>
    </dgm:pt>
    <dgm:pt modelId="{E2DF250D-BA1F-44D2-888F-D2046E2A83EB}" type="pres">
      <dgm:prSet presAssocID="{C02F0896-6775-44F1-A76E-DB2E1EB8E74B}" presName="sibTrans" presStyleCnt="0"/>
      <dgm:spPr/>
    </dgm:pt>
    <dgm:pt modelId="{C77F25C9-0558-4DFC-B654-41AF2EECF00A}" type="pres">
      <dgm:prSet presAssocID="{ADABA277-776D-4C35-B9A6-E5B58664C46B}" presName="node" presStyleLbl="node1" presStyleIdx="2" presStyleCnt="5">
        <dgm:presLayoutVars>
          <dgm:bulletEnabled val="1"/>
        </dgm:presLayoutVars>
      </dgm:prSet>
      <dgm:spPr/>
    </dgm:pt>
    <dgm:pt modelId="{DFA6FD3A-A84A-4AB2-85B6-8FD8ED007BC9}" type="pres">
      <dgm:prSet presAssocID="{7DF479D9-E7B7-4BD8-A9C4-53FB72C01232}" presName="sibTrans" presStyleCnt="0"/>
      <dgm:spPr/>
    </dgm:pt>
    <dgm:pt modelId="{6CD391DD-C28C-44A0-B2BF-FEA3AE8C903C}" type="pres">
      <dgm:prSet presAssocID="{188F74D4-75E9-43FD-A82A-1F558E94B22E}" presName="node" presStyleLbl="node1" presStyleIdx="3" presStyleCnt="5">
        <dgm:presLayoutVars>
          <dgm:bulletEnabled val="1"/>
        </dgm:presLayoutVars>
      </dgm:prSet>
      <dgm:spPr/>
    </dgm:pt>
    <dgm:pt modelId="{CB5F87CC-3439-4940-9DE5-D5B29B3C43B4}" type="pres">
      <dgm:prSet presAssocID="{74FECB86-B742-4176-A43D-F71A358D21F0}" presName="sibTrans" presStyleCnt="0"/>
      <dgm:spPr/>
    </dgm:pt>
    <dgm:pt modelId="{4578AB00-521C-474A-A0BD-9E28BCFDA3F2}" type="pres">
      <dgm:prSet presAssocID="{2B93AF6B-D910-4EB0-9B89-7B96E0EB0275}" presName="node" presStyleLbl="node1" presStyleIdx="4" presStyleCnt="5">
        <dgm:presLayoutVars>
          <dgm:bulletEnabled val="1"/>
        </dgm:presLayoutVars>
      </dgm:prSet>
      <dgm:spPr/>
    </dgm:pt>
  </dgm:ptLst>
  <dgm:cxnLst>
    <dgm:cxn modelId="{01AD652C-59C6-4195-A3E0-2BBB3E7CF8BE}" type="presOf" srcId="{F9B9B947-37A4-4129-8ED5-88344CE6AFC3}" destId="{35E12E70-175A-494F-9D59-E4559C8C6913}" srcOrd="0" destOrd="0" presId="urn:microsoft.com/office/officeart/2005/8/layout/default"/>
    <dgm:cxn modelId="{FBB80A61-EB77-41CB-827F-FF7B4D597C25}" type="presOf" srcId="{188F74D4-75E9-43FD-A82A-1F558E94B22E}" destId="{6CD391DD-C28C-44A0-B2BF-FEA3AE8C903C}" srcOrd="0" destOrd="0" presId="urn:microsoft.com/office/officeart/2005/8/layout/default"/>
    <dgm:cxn modelId="{3119E866-4384-4748-AB4D-C73F99611941}" type="presOf" srcId="{F01EF502-88F5-4539-A4A8-F7D8588FAF6D}" destId="{A4557BB3-86FC-416D-A09F-33FA6C44DB35}" srcOrd="0" destOrd="0" presId="urn:microsoft.com/office/officeart/2005/8/layout/default"/>
    <dgm:cxn modelId="{DA92A347-8A00-4D56-B38F-C7F787D647EF}" srcId="{F9B9B947-37A4-4129-8ED5-88344CE6AFC3}" destId="{2B93AF6B-D910-4EB0-9B89-7B96E0EB0275}" srcOrd="4" destOrd="0" parTransId="{2B3C5205-0C42-41CE-8AC3-DFC3D80AC541}" sibTransId="{ACD634F9-842C-42F8-974F-0BC623C9713C}"/>
    <dgm:cxn modelId="{F2616B82-DB6F-475F-8552-B0EB0AABB812}" srcId="{F9B9B947-37A4-4129-8ED5-88344CE6AFC3}" destId="{F01EF502-88F5-4539-A4A8-F7D8588FAF6D}" srcOrd="0" destOrd="0" parTransId="{04F2DB5D-9793-4D51-A6DE-AE1C5E119F4F}" sibTransId="{A71E2C92-FDAC-4FFD-9642-3070C1650492}"/>
    <dgm:cxn modelId="{E74F2B90-F057-4498-B43B-8341042F2B82}" type="presOf" srcId="{775B796A-14D1-4976-9B18-0EA9F0F23025}" destId="{1A4DF471-5E13-4038-8268-47D14D9ADB1E}" srcOrd="0" destOrd="0" presId="urn:microsoft.com/office/officeart/2005/8/layout/default"/>
    <dgm:cxn modelId="{6083A99D-E653-42C0-A23E-96BA93635BE0}" srcId="{F9B9B947-37A4-4129-8ED5-88344CE6AFC3}" destId="{ADABA277-776D-4C35-B9A6-E5B58664C46B}" srcOrd="2" destOrd="0" parTransId="{C7E5FE5A-C3C5-490A-9D42-78EB582426DA}" sibTransId="{7DF479D9-E7B7-4BD8-A9C4-53FB72C01232}"/>
    <dgm:cxn modelId="{9A997FAB-4FE5-4ABF-89D4-9DE39FCFD668}" srcId="{F9B9B947-37A4-4129-8ED5-88344CE6AFC3}" destId="{775B796A-14D1-4976-9B18-0EA9F0F23025}" srcOrd="1" destOrd="0" parTransId="{03CF1234-AFAA-440C-B57A-C16715753842}" sibTransId="{C02F0896-6775-44F1-A76E-DB2E1EB8E74B}"/>
    <dgm:cxn modelId="{079F4AAE-2781-4BB3-9399-1132FB5A3D8B}" type="presOf" srcId="{2B93AF6B-D910-4EB0-9B89-7B96E0EB0275}" destId="{4578AB00-521C-474A-A0BD-9E28BCFDA3F2}" srcOrd="0" destOrd="0" presId="urn:microsoft.com/office/officeart/2005/8/layout/default"/>
    <dgm:cxn modelId="{E9375BCB-256F-43A4-848A-FEA0D04EAEED}" srcId="{F9B9B947-37A4-4129-8ED5-88344CE6AFC3}" destId="{188F74D4-75E9-43FD-A82A-1F558E94B22E}" srcOrd="3" destOrd="0" parTransId="{DD6AD19D-6BAF-46BC-A9C6-3E19282D9B23}" sibTransId="{74FECB86-B742-4176-A43D-F71A358D21F0}"/>
    <dgm:cxn modelId="{F44FE3EC-3A27-4331-B070-BFAF79DDEC72}" type="presOf" srcId="{ADABA277-776D-4C35-B9A6-E5B58664C46B}" destId="{C77F25C9-0558-4DFC-B654-41AF2EECF00A}" srcOrd="0" destOrd="0" presId="urn:microsoft.com/office/officeart/2005/8/layout/default"/>
    <dgm:cxn modelId="{22C0DC55-6D67-41E2-A112-9A3FEE67FA63}" type="presParOf" srcId="{35E12E70-175A-494F-9D59-E4559C8C6913}" destId="{A4557BB3-86FC-416D-A09F-33FA6C44DB35}" srcOrd="0" destOrd="0" presId="urn:microsoft.com/office/officeart/2005/8/layout/default"/>
    <dgm:cxn modelId="{010711C2-01AB-40BD-9D0C-373474819628}" type="presParOf" srcId="{35E12E70-175A-494F-9D59-E4559C8C6913}" destId="{576C5ABA-2375-4F73-9EA5-EFE4860218EA}" srcOrd="1" destOrd="0" presId="urn:microsoft.com/office/officeart/2005/8/layout/default"/>
    <dgm:cxn modelId="{14C6A35E-824D-4BE8-95E7-A118D1C75E7E}" type="presParOf" srcId="{35E12E70-175A-494F-9D59-E4559C8C6913}" destId="{1A4DF471-5E13-4038-8268-47D14D9ADB1E}" srcOrd="2" destOrd="0" presId="urn:microsoft.com/office/officeart/2005/8/layout/default"/>
    <dgm:cxn modelId="{94DF6E75-5649-46EE-8D4A-3DBDE6354277}" type="presParOf" srcId="{35E12E70-175A-494F-9D59-E4559C8C6913}" destId="{E2DF250D-BA1F-44D2-888F-D2046E2A83EB}" srcOrd="3" destOrd="0" presId="urn:microsoft.com/office/officeart/2005/8/layout/default"/>
    <dgm:cxn modelId="{88F19FF3-1751-43C3-825A-B13D543667AA}" type="presParOf" srcId="{35E12E70-175A-494F-9D59-E4559C8C6913}" destId="{C77F25C9-0558-4DFC-B654-41AF2EECF00A}" srcOrd="4" destOrd="0" presId="urn:microsoft.com/office/officeart/2005/8/layout/default"/>
    <dgm:cxn modelId="{C8511326-6BD9-44B8-883E-18E118EFC5E5}" type="presParOf" srcId="{35E12E70-175A-494F-9D59-E4559C8C6913}" destId="{DFA6FD3A-A84A-4AB2-85B6-8FD8ED007BC9}" srcOrd="5" destOrd="0" presId="urn:microsoft.com/office/officeart/2005/8/layout/default"/>
    <dgm:cxn modelId="{FC4017BA-1D13-4254-9FE9-43D237F02876}" type="presParOf" srcId="{35E12E70-175A-494F-9D59-E4559C8C6913}" destId="{6CD391DD-C28C-44A0-B2BF-FEA3AE8C903C}" srcOrd="6" destOrd="0" presId="urn:microsoft.com/office/officeart/2005/8/layout/default"/>
    <dgm:cxn modelId="{2B69D66F-9CE3-4369-99B6-B672FE70E7C8}" type="presParOf" srcId="{35E12E70-175A-494F-9D59-E4559C8C6913}" destId="{CB5F87CC-3439-4940-9DE5-D5B29B3C43B4}" srcOrd="7" destOrd="0" presId="urn:microsoft.com/office/officeart/2005/8/layout/default"/>
    <dgm:cxn modelId="{86CC0BCE-91B7-4CE9-AA93-4DF620FD86B0}" type="presParOf" srcId="{35E12E70-175A-494F-9D59-E4559C8C6913}" destId="{4578AB00-521C-474A-A0BD-9E28BCFDA3F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8CC376D-ACEA-4AF8-854F-72938E75190B}" type="doc">
      <dgm:prSet loTypeId="urn:microsoft.com/office/officeart/2005/8/layout/hList7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A3B00F5-AED2-4AD0-8083-1E880933FE27}">
      <dgm:prSet phldrT="[Text]"/>
      <dgm:spPr/>
      <dgm:t>
        <a:bodyPr/>
        <a:lstStyle/>
        <a:p>
          <a:r>
            <a:rPr lang="en-US" b="1" dirty="0"/>
            <a:t>Balance Theory</a:t>
          </a:r>
        </a:p>
      </dgm:t>
    </dgm:pt>
    <dgm:pt modelId="{24A7AC98-75C6-4DF9-B56C-68EF7BE05117}" type="parTrans" cxnId="{677DFCF5-DC95-4AC1-94EA-7FDE14D31BDB}">
      <dgm:prSet/>
      <dgm:spPr/>
      <dgm:t>
        <a:bodyPr/>
        <a:lstStyle/>
        <a:p>
          <a:endParaRPr lang="en-US"/>
        </a:p>
      </dgm:t>
    </dgm:pt>
    <dgm:pt modelId="{C4920291-C6DF-4689-97A2-C28BDDC4193E}" type="sibTrans" cxnId="{677DFCF5-DC95-4AC1-94EA-7FDE14D31BDB}">
      <dgm:prSet/>
      <dgm:spPr/>
      <dgm:t>
        <a:bodyPr/>
        <a:lstStyle/>
        <a:p>
          <a:endParaRPr lang="en-US"/>
        </a:p>
      </dgm:t>
    </dgm:pt>
    <dgm:pt modelId="{5C1037AD-4B4A-493E-8DC2-646F5268027B}">
      <dgm:prSet phldrT="[Text]"/>
      <dgm:spPr/>
      <dgm:t>
        <a:bodyPr/>
        <a:lstStyle/>
        <a:p>
          <a:r>
            <a:rPr lang="en-US" b="1" dirty="0"/>
            <a:t>Cognitive Dissonance Theory</a:t>
          </a:r>
        </a:p>
      </dgm:t>
    </dgm:pt>
    <dgm:pt modelId="{5E9EED8E-2755-407A-B66E-BAF671C26679}" type="parTrans" cxnId="{A45CB584-CB97-4B50-B4A4-D1126A5BBC69}">
      <dgm:prSet/>
      <dgm:spPr/>
      <dgm:t>
        <a:bodyPr/>
        <a:lstStyle/>
        <a:p>
          <a:endParaRPr lang="en-US"/>
        </a:p>
      </dgm:t>
    </dgm:pt>
    <dgm:pt modelId="{4D85BD9E-D3AF-414F-8215-1EF62E5548FD}" type="sibTrans" cxnId="{A45CB584-CB97-4B50-B4A4-D1126A5BBC69}">
      <dgm:prSet/>
      <dgm:spPr/>
      <dgm:t>
        <a:bodyPr/>
        <a:lstStyle/>
        <a:p>
          <a:endParaRPr lang="en-US"/>
        </a:p>
      </dgm:t>
    </dgm:pt>
    <dgm:pt modelId="{4D1D815B-42A6-4B36-A664-7617BE768712}">
      <dgm:prSet phldrT="[Text]"/>
      <dgm:spPr/>
      <dgm:t>
        <a:bodyPr/>
        <a:lstStyle/>
        <a:p>
          <a:r>
            <a:rPr lang="en-US" b="1" dirty="0"/>
            <a:t>Congruity Theory</a:t>
          </a:r>
        </a:p>
      </dgm:t>
    </dgm:pt>
    <dgm:pt modelId="{28A5651A-E746-40D2-A85F-1801C361A141}" type="parTrans" cxnId="{CEAA117B-F250-4120-8510-60F10DCA5F85}">
      <dgm:prSet/>
      <dgm:spPr/>
      <dgm:t>
        <a:bodyPr/>
        <a:lstStyle/>
        <a:p>
          <a:endParaRPr lang="en-IN"/>
        </a:p>
      </dgm:t>
    </dgm:pt>
    <dgm:pt modelId="{B8848A44-7ECC-414A-9E70-92B06E52D1A3}" type="sibTrans" cxnId="{CEAA117B-F250-4120-8510-60F10DCA5F85}">
      <dgm:prSet/>
      <dgm:spPr/>
      <dgm:t>
        <a:bodyPr/>
        <a:lstStyle/>
        <a:p>
          <a:endParaRPr lang="en-IN"/>
        </a:p>
      </dgm:t>
    </dgm:pt>
    <dgm:pt modelId="{7F8CF0D3-BA01-4B02-95F6-025B14C56317}">
      <dgm:prSet phldrT="[Text]"/>
      <dgm:spPr/>
      <dgm:t>
        <a:bodyPr/>
        <a:lstStyle/>
        <a:p>
          <a:r>
            <a:rPr lang="en-US" b="1" dirty="0"/>
            <a:t>Affective Cognitive Consistency Theory</a:t>
          </a:r>
        </a:p>
      </dgm:t>
    </dgm:pt>
    <dgm:pt modelId="{A2912B0A-8D44-45B8-8042-D9F5410CBC36}" type="parTrans" cxnId="{E381EADA-855F-4624-97E5-BCFE86043026}">
      <dgm:prSet/>
      <dgm:spPr/>
      <dgm:t>
        <a:bodyPr/>
        <a:lstStyle/>
        <a:p>
          <a:endParaRPr lang="en-IN"/>
        </a:p>
      </dgm:t>
    </dgm:pt>
    <dgm:pt modelId="{C5606778-CBE7-4066-8B0A-2FD04C71CFB5}" type="sibTrans" cxnId="{E381EADA-855F-4624-97E5-BCFE86043026}">
      <dgm:prSet/>
      <dgm:spPr/>
      <dgm:t>
        <a:bodyPr/>
        <a:lstStyle/>
        <a:p>
          <a:endParaRPr lang="en-IN"/>
        </a:p>
      </dgm:t>
    </dgm:pt>
    <dgm:pt modelId="{CA4A1CE9-36A4-4176-BDF7-D5931F99E82C}" type="pres">
      <dgm:prSet presAssocID="{C8CC376D-ACEA-4AF8-854F-72938E75190B}" presName="Name0" presStyleCnt="0">
        <dgm:presLayoutVars>
          <dgm:dir/>
          <dgm:resizeHandles val="exact"/>
        </dgm:presLayoutVars>
      </dgm:prSet>
      <dgm:spPr/>
    </dgm:pt>
    <dgm:pt modelId="{D588BFA6-EE81-4FE6-85C9-A7F99013051B}" type="pres">
      <dgm:prSet presAssocID="{C8CC376D-ACEA-4AF8-854F-72938E75190B}" presName="fgShape" presStyleLbl="fgShp" presStyleIdx="0" presStyleCnt="1"/>
      <dgm:spPr/>
    </dgm:pt>
    <dgm:pt modelId="{8EA331E6-A478-4A46-B9E9-AD0A9DDE3BEC}" type="pres">
      <dgm:prSet presAssocID="{C8CC376D-ACEA-4AF8-854F-72938E75190B}" presName="linComp" presStyleCnt="0"/>
      <dgm:spPr/>
    </dgm:pt>
    <dgm:pt modelId="{659877A3-27DC-411C-B785-D707D399A9B0}" type="pres">
      <dgm:prSet presAssocID="{6A3B00F5-AED2-4AD0-8083-1E880933FE27}" presName="compNode" presStyleCnt="0"/>
      <dgm:spPr/>
    </dgm:pt>
    <dgm:pt modelId="{D071F2D9-8457-4D79-9DB3-813EDF7DDA9C}" type="pres">
      <dgm:prSet presAssocID="{6A3B00F5-AED2-4AD0-8083-1E880933FE27}" presName="bkgdShape" presStyleLbl="node1" presStyleIdx="0" presStyleCnt="4"/>
      <dgm:spPr/>
    </dgm:pt>
    <dgm:pt modelId="{1B974D8F-7937-436F-8068-BF7DA4601374}" type="pres">
      <dgm:prSet presAssocID="{6A3B00F5-AED2-4AD0-8083-1E880933FE27}" presName="nodeTx" presStyleLbl="node1" presStyleIdx="0" presStyleCnt="4">
        <dgm:presLayoutVars>
          <dgm:bulletEnabled val="1"/>
        </dgm:presLayoutVars>
      </dgm:prSet>
      <dgm:spPr/>
    </dgm:pt>
    <dgm:pt modelId="{A421B270-FF81-427E-9B79-06D846A11721}" type="pres">
      <dgm:prSet presAssocID="{6A3B00F5-AED2-4AD0-8083-1E880933FE27}" presName="invisiNode" presStyleLbl="node1" presStyleIdx="0" presStyleCnt="4"/>
      <dgm:spPr/>
    </dgm:pt>
    <dgm:pt modelId="{D546C1E0-D687-4492-A8AD-87AFA115553E}" type="pres">
      <dgm:prSet presAssocID="{6A3B00F5-AED2-4AD0-8083-1E880933FE27}" presName="imagNode" presStyleLbl="fgImgPlace1" presStyleIdx="0" presStyleCnt="4"/>
      <dgm:spPr/>
    </dgm:pt>
    <dgm:pt modelId="{9530F12D-3A42-45CF-89FA-F8BC34DB25DA}" type="pres">
      <dgm:prSet presAssocID="{C4920291-C6DF-4689-97A2-C28BDDC4193E}" presName="sibTrans" presStyleLbl="sibTrans2D1" presStyleIdx="0" presStyleCnt="0"/>
      <dgm:spPr/>
    </dgm:pt>
    <dgm:pt modelId="{187E2B3B-49E5-4092-A623-F8DD12962DF0}" type="pres">
      <dgm:prSet presAssocID="{4D1D815B-42A6-4B36-A664-7617BE768712}" presName="compNode" presStyleCnt="0"/>
      <dgm:spPr/>
    </dgm:pt>
    <dgm:pt modelId="{6C253A9B-A6DA-4AFB-B00C-B0077D8765F6}" type="pres">
      <dgm:prSet presAssocID="{4D1D815B-42A6-4B36-A664-7617BE768712}" presName="bkgdShape" presStyleLbl="node1" presStyleIdx="1" presStyleCnt="4"/>
      <dgm:spPr/>
    </dgm:pt>
    <dgm:pt modelId="{F90FB4AB-7A22-40EA-B29A-A0A98AFD93AA}" type="pres">
      <dgm:prSet presAssocID="{4D1D815B-42A6-4B36-A664-7617BE768712}" presName="nodeTx" presStyleLbl="node1" presStyleIdx="1" presStyleCnt="4">
        <dgm:presLayoutVars>
          <dgm:bulletEnabled val="1"/>
        </dgm:presLayoutVars>
      </dgm:prSet>
      <dgm:spPr/>
    </dgm:pt>
    <dgm:pt modelId="{3E0FA8B2-5F47-4EAF-A403-A416D3707682}" type="pres">
      <dgm:prSet presAssocID="{4D1D815B-42A6-4B36-A664-7617BE768712}" presName="invisiNode" presStyleLbl="node1" presStyleIdx="1" presStyleCnt="4"/>
      <dgm:spPr/>
    </dgm:pt>
    <dgm:pt modelId="{263E38BE-2F6A-4EE3-A680-FB3C12CCF0A2}" type="pres">
      <dgm:prSet presAssocID="{4D1D815B-42A6-4B36-A664-7617BE768712}" presName="imagNode" presStyleLbl="fgImgPlace1" presStyleIdx="1" presStyleCnt="4"/>
      <dgm:spPr/>
    </dgm:pt>
    <dgm:pt modelId="{B24C9C8C-0BCF-41E1-B246-E695F6E0FCDE}" type="pres">
      <dgm:prSet presAssocID="{B8848A44-7ECC-414A-9E70-92B06E52D1A3}" presName="sibTrans" presStyleLbl="sibTrans2D1" presStyleIdx="0" presStyleCnt="0"/>
      <dgm:spPr/>
    </dgm:pt>
    <dgm:pt modelId="{D3CE12E2-2C0D-47A0-B3BA-1084A00037BF}" type="pres">
      <dgm:prSet presAssocID="{7F8CF0D3-BA01-4B02-95F6-025B14C56317}" presName="compNode" presStyleCnt="0"/>
      <dgm:spPr/>
    </dgm:pt>
    <dgm:pt modelId="{970E83E5-E733-435E-8396-07F4644B9C3E}" type="pres">
      <dgm:prSet presAssocID="{7F8CF0D3-BA01-4B02-95F6-025B14C56317}" presName="bkgdShape" presStyleLbl="node1" presStyleIdx="2" presStyleCnt="4"/>
      <dgm:spPr/>
    </dgm:pt>
    <dgm:pt modelId="{DC3479CD-CBB9-4778-A165-FA6F63268560}" type="pres">
      <dgm:prSet presAssocID="{7F8CF0D3-BA01-4B02-95F6-025B14C56317}" presName="nodeTx" presStyleLbl="node1" presStyleIdx="2" presStyleCnt="4">
        <dgm:presLayoutVars>
          <dgm:bulletEnabled val="1"/>
        </dgm:presLayoutVars>
      </dgm:prSet>
      <dgm:spPr/>
    </dgm:pt>
    <dgm:pt modelId="{E1A5515C-4567-40AE-AD77-1EB43577F3A7}" type="pres">
      <dgm:prSet presAssocID="{7F8CF0D3-BA01-4B02-95F6-025B14C56317}" presName="invisiNode" presStyleLbl="node1" presStyleIdx="2" presStyleCnt="4"/>
      <dgm:spPr/>
    </dgm:pt>
    <dgm:pt modelId="{04E4707F-3F38-4DFB-8EDB-9519106C154C}" type="pres">
      <dgm:prSet presAssocID="{7F8CF0D3-BA01-4B02-95F6-025B14C56317}" presName="imagNode" presStyleLbl="fgImgPlace1" presStyleIdx="2" presStyleCnt="4"/>
      <dgm:spPr/>
    </dgm:pt>
    <dgm:pt modelId="{F94DFBEA-1DD1-4D21-9D88-AD45E5818176}" type="pres">
      <dgm:prSet presAssocID="{C5606778-CBE7-4066-8B0A-2FD04C71CFB5}" presName="sibTrans" presStyleLbl="sibTrans2D1" presStyleIdx="0" presStyleCnt="0"/>
      <dgm:spPr/>
    </dgm:pt>
    <dgm:pt modelId="{6C54A8CA-A288-4EA6-A332-51FA10A3F3AB}" type="pres">
      <dgm:prSet presAssocID="{5C1037AD-4B4A-493E-8DC2-646F5268027B}" presName="compNode" presStyleCnt="0"/>
      <dgm:spPr/>
    </dgm:pt>
    <dgm:pt modelId="{412B0974-9C98-4181-80DA-DD44B7C1ACEB}" type="pres">
      <dgm:prSet presAssocID="{5C1037AD-4B4A-493E-8DC2-646F5268027B}" presName="bkgdShape" presStyleLbl="node1" presStyleIdx="3" presStyleCnt="4"/>
      <dgm:spPr/>
    </dgm:pt>
    <dgm:pt modelId="{1596FD56-2240-45E1-8435-D67466927835}" type="pres">
      <dgm:prSet presAssocID="{5C1037AD-4B4A-493E-8DC2-646F5268027B}" presName="nodeTx" presStyleLbl="node1" presStyleIdx="3" presStyleCnt="4">
        <dgm:presLayoutVars>
          <dgm:bulletEnabled val="1"/>
        </dgm:presLayoutVars>
      </dgm:prSet>
      <dgm:spPr/>
    </dgm:pt>
    <dgm:pt modelId="{36EB4BDA-D15A-40E2-93A8-A8967F1F693D}" type="pres">
      <dgm:prSet presAssocID="{5C1037AD-4B4A-493E-8DC2-646F5268027B}" presName="invisiNode" presStyleLbl="node1" presStyleIdx="3" presStyleCnt="4"/>
      <dgm:spPr/>
    </dgm:pt>
    <dgm:pt modelId="{5CD1D38C-4AF4-4928-853A-46C612F17102}" type="pres">
      <dgm:prSet presAssocID="{5C1037AD-4B4A-493E-8DC2-646F5268027B}" presName="imagNode" presStyleLbl="fgImgPlace1" presStyleIdx="3" presStyleCnt="4"/>
      <dgm:spPr/>
    </dgm:pt>
  </dgm:ptLst>
  <dgm:cxnLst>
    <dgm:cxn modelId="{4EF8D514-2176-4CAC-91E3-983D618F36E5}" type="presOf" srcId="{4D1D815B-42A6-4B36-A664-7617BE768712}" destId="{F90FB4AB-7A22-40EA-B29A-A0A98AFD93AA}" srcOrd="1" destOrd="0" presId="urn:microsoft.com/office/officeart/2005/8/layout/hList7"/>
    <dgm:cxn modelId="{838FEE2B-536A-416D-B071-D5B84ADE97AE}" type="presOf" srcId="{7F8CF0D3-BA01-4B02-95F6-025B14C56317}" destId="{DC3479CD-CBB9-4778-A165-FA6F63268560}" srcOrd="1" destOrd="0" presId="urn:microsoft.com/office/officeart/2005/8/layout/hList7"/>
    <dgm:cxn modelId="{AC7B485E-0BAE-470D-9797-9FA86F784179}" type="presOf" srcId="{5C1037AD-4B4A-493E-8DC2-646F5268027B}" destId="{412B0974-9C98-4181-80DA-DD44B7C1ACEB}" srcOrd="0" destOrd="0" presId="urn:microsoft.com/office/officeart/2005/8/layout/hList7"/>
    <dgm:cxn modelId="{702D3A44-38F8-4167-9BDC-263A55EE73FE}" type="presOf" srcId="{C5606778-CBE7-4066-8B0A-2FD04C71CFB5}" destId="{F94DFBEA-1DD1-4D21-9D88-AD45E5818176}" srcOrd="0" destOrd="0" presId="urn:microsoft.com/office/officeart/2005/8/layout/hList7"/>
    <dgm:cxn modelId="{CEAA117B-F250-4120-8510-60F10DCA5F85}" srcId="{C8CC376D-ACEA-4AF8-854F-72938E75190B}" destId="{4D1D815B-42A6-4B36-A664-7617BE768712}" srcOrd="1" destOrd="0" parTransId="{28A5651A-E746-40D2-A85F-1801C361A141}" sibTransId="{B8848A44-7ECC-414A-9E70-92B06E52D1A3}"/>
    <dgm:cxn modelId="{A45CB584-CB97-4B50-B4A4-D1126A5BBC69}" srcId="{C8CC376D-ACEA-4AF8-854F-72938E75190B}" destId="{5C1037AD-4B4A-493E-8DC2-646F5268027B}" srcOrd="3" destOrd="0" parTransId="{5E9EED8E-2755-407A-B66E-BAF671C26679}" sibTransId="{4D85BD9E-D3AF-414F-8215-1EF62E5548FD}"/>
    <dgm:cxn modelId="{B407588C-C3DA-4504-9B0A-0504EB205046}" type="presOf" srcId="{B8848A44-7ECC-414A-9E70-92B06E52D1A3}" destId="{B24C9C8C-0BCF-41E1-B246-E695F6E0FCDE}" srcOrd="0" destOrd="0" presId="urn:microsoft.com/office/officeart/2005/8/layout/hList7"/>
    <dgm:cxn modelId="{1A434A90-04AE-44A2-9E6B-EB320D4680D4}" type="presOf" srcId="{7F8CF0D3-BA01-4B02-95F6-025B14C56317}" destId="{970E83E5-E733-435E-8396-07F4644B9C3E}" srcOrd="0" destOrd="0" presId="urn:microsoft.com/office/officeart/2005/8/layout/hList7"/>
    <dgm:cxn modelId="{D59C7FA4-BB11-4AFF-8F0C-EFE4825D2BDA}" type="presOf" srcId="{6A3B00F5-AED2-4AD0-8083-1E880933FE27}" destId="{1B974D8F-7937-436F-8068-BF7DA4601374}" srcOrd="1" destOrd="0" presId="urn:microsoft.com/office/officeart/2005/8/layout/hList7"/>
    <dgm:cxn modelId="{4B5361CE-E4C9-4708-9F71-64A68236B629}" type="presOf" srcId="{C8CC376D-ACEA-4AF8-854F-72938E75190B}" destId="{CA4A1CE9-36A4-4176-BDF7-D5931F99E82C}" srcOrd="0" destOrd="0" presId="urn:microsoft.com/office/officeart/2005/8/layout/hList7"/>
    <dgm:cxn modelId="{C310A8D4-00D1-40A4-809B-BFE23666C935}" type="presOf" srcId="{5C1037AD-4B4A-493E-8DC2-646F5268027B}" destId="{1596FD56-2240-45E1-8435-D67466927835}" srcOrd="1" destOrd="0" presId="urn:microsoft.com/office/officeart/2005/8/layout/hList7"/>
    <dgm:cxn modelId="{E381EADA-855F-4624-97E5-BCFE86043026}" srcId="{C8CC376D-ACEA-4AF8-854F-72938E75190B}" destId="{7F8CF0D3-BA01-4B02-95F6-025B14C56317}" srcOrd="2" destOrd="0" parTransId="{A2912B0A-8D44-45B8-8042-D9F5410CBC36}" sibTransId="{C5606778-CBE7-4066-8B0A-2FD04C71CFB5}"/>
    <dgm:cxn modelId="{1BE8DEEA-0ED9-4781-968A-F6A16290215C}" type="presOf" srcId="{4D1D815B-42A6-4B36-A664-7617BE768712}" destId="{6C253A9B-A6DA-4AFB-B00C-B0077D8765F6}" srcOrd="0" destOrd="0" presId="urn:microsoft.com/office/officeart/2005/8/layout/hList7"/>
    <dgm:cxn modelId="{FA98A2F1-060F-470D-A7E8-DD74AF11958D}" type="presOf" srcId="{6A3B00F5-AED2-4AD0-8083-1E880933FE27}" destId="{D071F2D9-8457-4D79-9DB3-813EDF7DDA9C}" srcOrd="0" destOrd="0" presId="urn:microsoft.com/office/officeart/2005/8/layout/hList7"/>
    <dgm:cxn modelId="{677DFCF5-DC95-4AC1-94EA-7FDE14D31BDB}" srcId="{C8CC376D-ACEA-4AF8-854F-72938E75190B}" destId="{6A3B00F5-AED2-4AD0-8083-1E880933FE27}" srcOrd="0" destOrd="0" parTransId="{24A7AC98-75C6-4DF9-B56C-68EF7BE05117}" sibTransId="{C4920291-C6DF-4689-97A2-C28BDDC4193E}"/>
    <dgm:cxn modelId="{EB9670F9-53A0-4A21-B446-B4B4BC24551C}" type="presOf" srcId="{C4920291-C6DF-4689-97A2-C28BDDC4193E}" destId="{9530F12D-3A42-45CF-89FA-F8BC34DB25DA}" srcOrd="0" destOrd="0" presId="urn:microsoft.com/office/officeart/2005/8/layout/hList7"/>
    <dgm:cxn modelId="{BA30DC29-91E5-46A2-A47B-07E5B391809C}" type="presParOf" srcId="{CA4A1CE9-36A4-4176-BDF7-D5931F99E82C}" destId="{D588BFA6-EE81-4FE6-85C9-A7F99013051B}" srcOrd="0" destOrd="0" presId="urn:microsoft.com/office/officeart/2005/8/layout/hList7"/>
    <dgm:cxn modelId="{78D80F86-4736-4338-BA0E-8741A5944FE4}" type="presParOf" srcId="{CA4A1CE9-36A4-4176-BDF7-D5931F99E82C}" destId="{8EA331E6-A478-4A46-B9E9-AD0A9DDE3BEC}" srcOrd="1" destOrd="0" presId="urn:microsoft.com/office/officeart/2005/8/layout/hList7"/>
    <dgm:cxn modelId="{3C08B8EB-69D6-4E77-ADE2-F2F08EA97DE0}" type="presParOf" srcId="{8EA331E6-A478-4A46-B9E9-AD0A9DDE3BEC}" destId="{659877A3-27DC-411C-B785-D707D399A9B0}" srcOrd="0" destOrd="0" presId="urn:microsoft.com/office/officeart/2005/8/layout/hList7"/>
    <dgm:cxn modelId="{7D348A61-9D83-4ACF-A573-6AEB475A7D4C}" type="presParOf" srcId="{659877A3-27DC-411C-B785-D707D399A9B0}" destId="{D071F2D9-8457-4D79-9DB3-813EDF7DDA9C}" srcOrd="0" destOrd="0" presId="urn:microsoft.com/office/officeart/2005/8/layout/hList7"/>
    <dgm:cxn modelId="{7128C25E-F69A-4729-9ED6-D9E83FB497A2}" type="presParOf" srcId="{659877A3-27DC-411C-B785-D707D399A9B0}" destId="{1B974D8F-7937-436F-8068-BF7DA4601374}" srcOrd="1" destOrd="0" presId="urn:microsoft.com/office/officeart/2005/8/layout/hList7"/>
    <dgm:cxn modelId="{D379F4B3-EC17-4146-95B0-53B5F0DF292C}" type="presParOf" srcId="{659877A3-27DC-411C-B785-D707D399A9B0}" destId="{A421B270-FF81-427E-9B79-06D846A11721}" srcOrd="2" destOrd="0" presId="urn:microsoft.com/office/officeart/2005/8/layout/hList7"/>
    <dgm:cxn modelId="{9CBE41A1-3F5A-4CC5-99F1-E570B7F1ADE3}" type="presParOf" srcId="{659877A3-27DC-411C-B785-D707D399A9B0}" destId="{D546C1E0-D687-4492-A8AD-87AFA115553E}" srcOrd="3" destOrd="0" presId="urn:microsoft.com/office/officeart/2005/8/layout/hList7"/>
    <dgm:cxn modelId="{207FDCCF-6C7D-4537-99D1-5245B991D829}" type="presParOf" srcId="{8EA331E6-A478-4A46-B9E9-AD0A9DDE3BEC}" destId="{9530F12D-3A42-45CF-89FA-F8BC34DB25DA}" srcOrd="1" destOrd="0" presId="urn:microsoft.com/office/officeart/2005/8/layout/hList7"/>
    <dgm:cxn modelId="{D66DC58A-1F5C-4BCC-8FE7-1BF1C851598B}" type="presParOf" srcId="{8EA331E6-A478-4A46-B9E9-AD0A9DDE3BEC}" destId="{187E2B3B-49E5-4092-A623-F8DD12962DF0}" srcOrd="2" destOrd="0" presId="urn:microsoft.com/office/officeart/2005/8/layout/hList7"/>
    <dgm:cxn modelId="{FA8FD784-01F4-466B-9F5F-27E299C7BB4A}" type="presParOf" srcId="{187E2B3B-49E5-4092-A623-F8DD12962DF0}" destId="{6C253A9B-A6DA-4AFB-B00C-B0077D8765F6}" srcOrd="0" destOrd="0" presId="urn:microsoft.com/office/officeart/2005/8/layout/hList7"/>
    <dgm:cxn modelId="{91887A3B-DC56-4B5D-ADE2-B1E95372B3E1}" type="presParOf" srcId="{187E2B3B-49E5-4092-A623-F8DD12962DF0}" destId="{F90FB4AB-7A22-40EA-B29A-A0A98AFD93AA}" srcOrd="1" destOrd="0" presId="urn:microsoft.com/office/officeart/2005/8/layout/hList7"/>
    <dgm:cxn modelId="{9598A2F0-8EC6-421F-A2BE-C211DB4AD829}" type="presParOf" srcId="{187E2B3B-49E5-4092-A623-F8DD12962DF0}" destId="{3E0FA8B2-5F47-4EAF-A403-A416D3707682}" srcOrd="2" destOrd="0" presId="urn:microsoft.com/office/officeart/2005/8/layout/hList7"/>
    <dgm:cxn modelId="{9572D65C-AD2E-4DE2-809E-21FB985105E3}" type="presParOf" srcId="{187E2B3B-49E5-4092-A623-F8DD12962DF0}" destId="{263E38BE-2F6A-4EE3-A680-FB3C12CCF0A2}" srcOrd="3" destOrd="0" presId="urn:microsoft.com/office/officeart/2005/8/layout/hList7"/>
    <dgm:cxn modelId="{15F03164-6D3C-47A8-9C2A-45B3D403C6CC}" type="presParOf" srcId="{8EA331E6-A478-4A46-B9E9-AD0A9DDE3BEC}" destId="{B24C9C8C-0BCF-41E1-B246-E695F6E0FCDE}" srcOrd="3" destOrd="0" presId="urn:microsoft.com/office/officeart/2005/8/layout/hList7"/>
    <dgm:cxn modelId="{949FFDD7-847A-49E2-A40F-BE5D7D13A25A}" type="presParOf" srcId="{8EA331E6-A478-4A46-B9E9-AD0A9DDE3BEC}" destId="{D3CE12E2-2C0D-47A0-B3BA-1084A00037BF}" srcOrd="4" destOrd="0" presId="urn:microsoft.com/office/officeart/2005/8/layout/hList7"/>
    <dgm:cxn modelId="{6C88A61D-5070-431F-91E8-6ACDA16CEB1B}" type="presParOf" srcId="{D3CE12E2-2C0D-47A0-B3BA-1084A00037BF}" destId="{970E83E5-E733-435E-8396-07F4644B9C3E}" srcOrd="0" destOrd="0" presId="urn:microsoft.com/office/officeart/2005/8/layout/hList7"/>
    <dgm:cxn modelId="{D9DFDC9D-EE8A-43C9-A97B-3A10D67CB89D}" type="presParOf" srcId="{D3CE12E2-2C0D-47A0-B3BA-1084A00037BF}" destId="{DC3479CD-CBB9-4778-A165-FA6F63268560}" srcOrd="1" destOrd="0" presId="urn:microsoft.com/office/officeart/2005/8/layout/hList7"/>
    <dgm:cxn modelId="{02482B6E-4D13-44DA-8B1A-0061FB9BF4B7}" type="presParOf" srcId="{D3CE12E2-2C0D-47A0-B3BA-1084A00037BF}" destId="{E1A5515C-4567-40AE-AD77-1EB43577F3A7}" srcOrd="2" destOrd="0" presId="urn:microsoft.com/office/officeart/2005/8/layout/hList7"/>
    <dgm:cxn modelId="{74CC1D67-6C85-4613-A5FA-EE9F848CFD4A}" type="presParOf" srcId="{D3CE12E2-2C0D-47A0-B3BA-1084A00037BF}" destId="{04E4707F-3F38-4DFB-8EDB-9519106C154C}" srcOrd="3" destOrd="0" presId="urn:microsoft.com/office/officeart/2005/8/layout/hList7"/>
    <dgm:cxn modelId="{D587540A-A60E-4C70-B32E-8D09B303B759}" type="presParOf" srcId="{8EA331E6-A478-4A46-B9E9-AD0A9DDE3BEC}" destId="{F94DFBEA-1DD1-4D21-9D88-AD45E5818176}" srcOrd="5" destOrd="0" presId="urn:microsoft.com/office/officeart/2005/8/layout/hList7"/>
    <dgm:cxn modelId="{E1004EFF-8047-4BE6-8931-1678A3137571}" type="presParOf" srcId="{8EA331E6-A478-4A46-B9E9-AD0A9DDE3BEC}" destId="{6C54A8CA-A288-4EA6-A332-51FA10A3F3AB}" srcOrd="6" destOrd="0" presId="urn:microsoft.com/office/officeart/2005/8/layout/hList7"/>
    <dgm:cxn modelId="{35C3CFF7-67BB-439C-B489-E67118B0FF39}" type="presParOf" srcId="{6C54A8CA-A288-4EA6-A332-51FA10A3F3AB}" destId="{412B0974-9C98-4181-80DA-DD44B7C1ACEB}" srcOrd="0" destOrd="0" presId="urn:microsoft.com/office/officeart/2005/8/layout/hList7"/>
    <dgm:cxn modelId="{2AE38C52-21E9-4D93-BB47-B7313413BE4E}" type="presParOf" srcId="{6C54A8CA-A288-4EA6-A332-51FA10A3F3AB}" destId="{1596FD56-2240-45E1-8435-D67466927835}" srcOrd="1" destOrd="0" presId="urn:microsoft.com/office/officeart/2005/8/layout/hList7"/>
    <dgm:cxn modelId="{E7A3F564-CC44-4612-83BA-FD04CA3B40DF}" type="presParOf" srcId="{6C54A8CA-A288-4EA6-A332-51FA10A3F3AB}" destId="{36EB4BDA-D15A-40E2-93A8-A8967F1F693D}" srcOrd="2" destOrd="0" presId="urn:microsoft.com/office/officeart/2005/8/layout/hList7"/>
    <dgm:cxn modelId="{4A9A0D1B-AB5A-4F5E-BD6E-A7581FA7A732}" type="presParOf" srcId="{6C54A8CA-A288-4EA6-A332-51FA10A3F3AB}" destId="{5CD1D38C-4AF4-4928-853A-46C612F1710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E41AFF6-4F74-4A2F-A5DE-6233F358BF49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1B422215-6586-45C1-80A2-540B98CD64DB}">
      <dgm:prSet phldrT="[Text]"/>
      <dgm:spPr/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Behavioral Approach</a:t>
          </a:r>
          <a:endParaRPr lang="en-IN" dirty="0">
            <a:latin typeface="Arial Rounded MT Bold" panose="020F0704030504030204" pitchFamily="34" charset="0"/>
          </a:endParaRPr>
        </a:p>
      </dgm:t>
    </dgm:pt>
    <dgm:pt modelId="{4FE1A42F-88DD-4973-9B51-800377833E33}" type="parTrans" cxnId="{2B6E3650-B850-4EFF-9AE5-E75988130D40}">
      <dgm:prSet/>
      <dgm:spPr/>
      <dgm:t>
        <a:bodyPr/>
        <a:lstStyle/>
        <a:p>
          <a:endParaRPr lang="en-IN"/>
        </a:p>
      </dgm:t>
    </dgm:pt>
    <dgm:pt modelId="{9DFD8FE4-54AA-42E1-B680-75BEE635BDA6}" type="sibTrans" cxnId="{2B6E3650-B850-4EFF-9AE5-E75988130D40}">
      <dgm:prSet/>
      <dgm:spPr/>
      <dgm:t>
        <a:bodyPr/>
        <a:lstStyle/>
        <a:p>
          <a:endParaRPr lang="en-IN"/>
        </a:p>
      </dgm:t>
    </dgm:pt>
    <dgm:pt modelId="{45B42C49-2C08-4A8F-BCAA-8593A87A9BEA}">
      <dgm:prSet phldrT="[Text]"/>
      <dgm:spPr/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Cognitive &amp; Social Cognitive Approach</a:t>
          </a:r>
          <a:endParaRPr lang="en-IN" dirty="0">
            <a:latin typeface="Arial Rounded MT Bold" panose="020F0704030504030204" pitchFamily="34" charset="0"/>
          </a:endParaRPr>
        </a:p>
      </dgm:t>
    </dgm:pt>
    <dgm:pt modelId="{9D276884-12CA-457D-9941-842E44AC3F2A}" type="parTrans" cxnId="{8303A903-772C-4100-BE69-8B2589B1D0F1}">
      <dgm:prSet/>
      <dgm:spPr/>
      <dgm:t>
        <a:bodyPr/>
        <a:lstStyle/>
        <a:p>
          <a:endParaRPr lang="en-IN"/>
        </a:p>
      </dgm:t>
    </dgm:pt>
    <dgm:pt modelId="{6E300881-56DD-4D84-8575-0F8C20406D92}" type="sibTrans" cxnId="{8303A903-772C-4100-BE69-8B2589B1D0F1}">
      <dgm:prSet/>
      <dgm:spPr/>
      <dgm:t>
        <a:bodyPr/>
        <a:lstStyle/>
        <a:p>
          <a:endParaRPr lang="en-IN"/>
        </a:p>
      </dgm:t>
    </dgm:pt>
    <dgm:pt modelId="{248AE7F9-94D7-415C-AEE7-5A9FB5D964F7}">
      <dgm:prSet phldrT="[Text]"/>
      <dgm:spPr/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Attribution Approach</a:t>
          </a:r>
          <a:endParaRPr lang="en-IN" dirty="0">
            <a:latin typeface="Arial Rounded MT Bold" panose="020F0704030504030204" pitchFamily="34" charset="0"/>
          </a:endParaRPr>
        </a:p>
      </dgm:t>
    </dgm:pt>
    <dgm:pt modelId="{99C59D85-E34C-406C-BE46-E28496088403}" type="parTrans" cxnId="{822A0093-FDC1-4B9B-8CD9-0154A44129B6}">
      <dgm:prSet/>
      <dgm:spPr/>
      <dgm:t>
        <a:bodyPr/>
        <a:lstStyle/>
        <a:p>
          <a:endParaRPr lang="en-IN"/>
        </a:p>
      </dgm:t>
    </dgm:pt>
    <dgm:pt modelId="{D041A295-E999-4409-BE87-E14EF387B30E}" type="sibTrans" cxnId="{822A0093-FDC1-4B9B-8CD9-0154A44129B6}">
      <dgm:prSet/>
      <dgm:spPr/>
      <dgm:t>
        <a:bodyPr/>
        <a:lstStyle/>
        <a:p>
          <a:endParaRPr lang="en-IN"/>
        </a:p>
      </dgm:t>
    </dgm:pt>
    <dgm:pt modelId="{C5678918-74E7-4EA0-9152-211EDFECBF1E}">
      <dgm:prSet phldrT="[Text]"/>
      <dgm:spPr/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Humanistic Approach</a:t>
          </a:r>
          <a:endParaRPr lang="en-IN" dirty="0">
            <a:latin typeface="Arial Rounded MT Bold" panose="020F0704030504030204" pitchFamily="34" charset="0"/>
          </a:endParaRPr>
        </a:p>
      </dgm:t>
    </dgm:pt>
    <dgm:pt modelId="{89330909-A3BC-42DC-AB3E-14FC9B7B0A56}" type="parTrans" cxnId="{83B7721B-FBFD-4035-8D7B-98E3B01C92B2}">
      <dgm:prSet/>
      <dgm:spPr/>
      <dgm:t>
        <a:bodyPr/>
        <a:lstStyle/>
        <a:p>
          <a:endParaRPr lang="en-IN"/>
        </a:p>
      </dgm:t>
    </dgm:pt>
    <dgm:pt modelId="{8297971F-556B-4D8D-AF53-0AF231422D4A}" type="sibTrans" cxnId="{83B7721B-FBFD-4035-8D7B-98E3B01C92B2}">
      <dgm:prSet/>
      <dgm:spPr/>
      <dgm:t>
        <a:bodyPr/>
        <a:lstStyle/>
        <a:p>
          <a:endParaRPr lang="en-IN"/>
        </a:p>
      </dgm:t>
    </dgm:pt>
    <dgm:pt modelId="{B8686190-29E1-420C-8241-746DEEA8B1C9}" type="pres">
      <dgm:prSet presAssocID="{3E41AFF6-4F74-4A2F-A5DE-6233F358BF49}" presName="linear" presStyleCnt="0">
        <dgm:presLayoutVars>
          <dgm:dir/>
          <dgm:animLvl val="lvl"/>
          <dgm:resizeHandles val="exact"/>
        </dgm:presLayoutVars>
      </dgm:prSet>
      <dgm:spPr/>
    </dgm:pt>
    <dgm:pt modelId="{13B22187-8730-47C7-B363-5B3FBB0A333B}" type="pres">
      <dgm:prSet presAssocID="{1B422215-6586-45C1-80A2-540B98CD64DB}" presName="parentLin" presStyleCnt="0"/>
      <dgm:spPr/>
    </dgm:pt>
    <dgm:pt modelId="{DBEE027F-7920-44E1-AE51-18706E97F216}" type="pres">
      <dgm:prSet presAssocID="{1B422215-6586-45C1-80A2-540B98CD64DB}" presName="parentLeftMargin" presStyleLbl="node1" presStyleIdx="0" presStyleCnt="4"/>
      <dgm:spPr/>
    </dgm:pt>
    <dgm:pt modelId="{46253D1A-07B1-4D16-B438-760CB0E62C3C}" type="pres">
      <dgm:prSet presAssocID="{1B422215-6586-45C1-80A2-540B98CD64D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7CF2E8C-C13E-4ADB-AECB-08068E3608E1}" type="pres">
      <dgm:prSet presAssocID="{1B422215-6586-45C1-80A2-540B98CD64DB}" presName="negativeSpace" presStyleCnt="0"/>
      <dgm:spPr/>
    </dgm:pt>
    <dgm:pt modelId="{072C7959-A2FF-4608-B3F0-0C9905FE58B3}" type="pres">
      <dgm:prSet presAssocID="{1B422215-6586-45C1-80A2-540B98CD64DB}" presName="childText" presStyleLbl="conFgAcc1" presStyleIdx="0" presStyleCnt="4">
        <dgm:presLayoutVars>
          <dgm:bulletEnabled val="1"/>
        </dgm:presLayoutVars>
      </dgm:prSet>
      <dgm:spPr/>
    </dgm:pt>
    <dgm:pt modelId="{38BD0A3A-383B-4851-B7BB-E03310C8867B}" type="pres">
      <dgm:prSet presAssocID="{9DFD8FE4-54AA-42E1-B680-75BEE635BDA6}" presName="spaceBetweenRectangles" presStyleCnt="0"/>
      <dgm:spPr/>
    </dgm:pt>
    <dgm:pt modelId="{58CB975A-04F5-4F9B-85F5-25A8E1712302}" type="pres">
      <dgm:prSet presAssocID="{45B42C49-2C08-4A8F-BCAA-8593A87A9BEA}" presName="parentLin" presStyleCnt="0"/>
      <dgm:spPr/>
    </dgm:pt>
    <dgm:pt modelId="{78B1C077-841E-4976-BB45-BF6597780F8F}" type="pres">
      <dgm:prSet presAssocID="{45B42C49-2C08-4A8F-BCAA-8593A87A9BEA}" presName="parentLeftMargin" presStyleLbl="node1" presStyleIdx="0" presStyleCnt="4"/>
      <dgm:spPr/>
    </dgm:pt>
    <dgm:pt modelId="{69334D06-7C09-4FFE-9A7A-957470946B43}" type="pres">
      <dgm:prSet presAssocID="{45B42C49-2C08-4A8F-BCAA-8593A87A9BE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F868305-BE46-4228-B645-CFB83C1C1443}" type="pres">
      <dgm:prSet presAssocID="{45B42C49-2C08-4A8F-BCAA-8593A87A9BEA}" presName="negativeSpace" presStyleCnt="0"/>
      <dgm:spPr/>
    </dgm:pt>
    <dgm:pt modelId="{C85A1FB8-76F2-4193-8481-F86E1C562A73}" type="pres">
      <dgm:prSet presAssocID="{45B42C49-2C08-4A8F-BCAA-8593A87A9BEA}" presName="childText" presStyleLbl="conFgAcc1" presStyleIdx="1" presStyleCnt="4">
        <dgm:presLayoutVars>
          <dgm:bulletEnabled val="1"/>
        </dgm:presLayoutVars>
      </dgm:prSet>
      <dgm:spPr/>
    </dgm:pt>
    <dgm:pt modelId="{4F027D91-1333-45BA-9408-F3FC3DFAEC86}" type="pres">
      <dgm:prSet presAssocID="{6E300881-56DD-4D84-8575-0F8C20406D92}" presName="spaceBetweenRectangles" presStyleCnt="0"/>
      <dgm:spPr/>
    </dgm:pt>
    <dgm:pt modelId="{13829793-04ED-4DD4-B4EA-E7A2C457ACE2}" type="pres">
      <dgm:prSet presAssocID="{248AE7F9-94D7-415C-AEE7-5A9FB5D964F7}" presName="parentLin" presStyleCnt="0"/>
      <dgm:spPr/>
    </dgm:pt>
    <dgm:pt modelId="{3171AF4B-9C4F-4821-A2BB-1B98F790020F}" type="pres">
      <dgm:prSet presAssocID="{248AE7F9-94D7-415C-AEE7-5A9FB5D964F7}" presName="parentLeftMargin" presStyleLbl="node1" presStyleIdx="1" presStyleCnt="4"/>
      <dgm:spPr/>
    </dgm:pt>
    <dgm:pt modelId="{5A74C2BF-3060-4DA4-8585-EE5BCBEEE3B9}" type="pres">
      <dgm:prSet presAssocID="{248AE7F9-94D7-415C-AEE7-5A9FB5D964F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E539283-633B-41A1-96E5-980EEF851611}" type="pres">
      <dgm:prSet presAssocID="{248AE7F9-94D7-415C-AEE7-5A9FB5D964F7}" presName="negativeSpace" presStyleCnt="0"/>
      <dgm:spPr/>
    </dgm:pt>
    <dgm:pt modelId="{A5EB0784-D9F6-4EC9-BB07-5B408C89FF66}" type="pres">
      <dgm:prSet presAssocID="{248AE7F9-94D7-415C-AEE7-5A9FB5D964F7}" presName="childText" presStyleLbl="conFgAcc1" presStyleIdx="2" presStyleCnt="4">
        <dgm:presLayoutVars>
          <dgm:bulletEnabled val="1"/>
        </dgm:presLayoutVars>
      </dgm:prSet>
      <dgm:spPr/>
    </dgm:pt>
    <dgm:pt modelId="{82E88451-DE85-43D3-9126-E8F44E2AFD43}" type="pres">
      <dgm:prSet presAssocID="{D041A295-E999-4409-BE87-E14EF387B30E}" presName="spaceBetweenRectangles" presStyleCnt="0"/>
      <dgm:spPr/>
    </dgm:pt>
    <dgm:pt modelId="{729E8B52-117A-4732-B2F1-8E323DF08849}" type="pres">
      <dgm:prSet presAssocID="{C5678918-74E7-4EA0-9152-211EDFECBF1E}" presName="parentLin" presStyleCnt="0"/>
      <dgm:spPr/>
    </dgm:pt>
    <dgm:pt modelId="{D0B7B5D3-49C0-42EE-8B89-8FCCE58A96AC}" type="pres">
      <dgm:prSet presAssocID="{C5678918-74E7-4EA0-9152-211EDFECBF1E}" presName="parentLeftMargin" presStyleLbl="node1" presStyleIdx="2" presStyleCnt="4"/>
      <dgm:spPr/>
    </dgm:pt>
    <dgm:pt modelId="{74E2663D-0639-4BF0-B47B-C976B2331B73}" type="pres">
      <dgm:prSet presAssocID="{C5678918-74E7-4EA0-9152-211EDFECBF1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2DE9001-F485-4544-854F-9D402479CD4D}" type="pres">
      <dgm:prSet presAssocID="{C5678918-74E7-4EA0-9152-211EDFECBF1E}" presName="negativeSpace" presStyleCnt="0"/>
      <dgm:spPr/>
    </dgm:pt>
    <dgm:pt modelId="{EF2F64B4-B42D-4F60-96C9-F26CF9B590C3}" type="pres">
      <dgm:prSet presAssocID="{C5678918-74E7-4EA0-9152-211EDFECBF1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303A903-772C-4100-BE69-8B2589B1D0F1}" srcId="{3E41AFF6-4F74-4A2F-A5DE-6233F358BF49}" destId="{45B42C49-2C08-4A8F-BCAA-8593A87A9BEA}" srcOrd="1" destOrd="0" parTransId="{9D276884-12CA-457D-9941-842E44AC3F2A}" sibTransId="{6E300881-56DD-4D84-8575-0F8C20406D92}"/>
    <dgm:cxn modelId="{83B7721B-FBFD-4035-8D7B-98E3B01C92B2}" srcId="{3E41AFF6-4F74-4A2F-A5DE-6233F358BF49}" destId="{C5678918-74E7-4EA0-9152-211EDFECBF1E}" srcOrd="3" destOrd="0" parTransId="{89330909-A3BC-42DC-AB3E-14FC9B7B0A56}" sibTransId="{8297971F-556B-4D8D-AF53-0AF231422D4A}"/>
    <dgm:cxn modelId="{63211834-3BBE-4B65-A38C-2D0DD0B1E108}" type="presOf" srcId="{C5678918-74E7-4EA0-9152-211EDFECBF1E}" destId="{D0B7B5D3-49C0-42EE-8B89-8FCCE58A96AC}" srcOrd="0" destOrd="0" presId="urn:microsoft.com/office/officeart/2005/8/layout/list1"/>
    <dgm:cxn modelId="{2B6E3650-B850-4EFF-9AE5-E75988130D40}" srcId="{3E41AFF6-4F74-4A2F-A5DE-6233F358BF49}" destId="{1B422215-6586-45C1-80A2-540B98CD64DB}" srcOrd="0" destOrd="0" parTransId="{4FE1A42F-88DD-4973-9B51-800377833E33}" sibTransId="{9DFD8FE4-54AA-42E1-B680-75BEE635BDA6}"/>
    <dgm:cxn modelId="{5DD5B375-02CD-4761-8DD7-5DAC9E60F2B0}" type="presOf" srcId="{45B42C49-2C08-4A8F-BCAA-8593A87A9BEA}" destId="{78B1C077-841E-4976-BB45-BF6597780F8F}" srcOrd="0" destOrd="0" presId="urn:microsoft.com/office/officeart/2005/8/layout/list1"/>
    <dgm:cxn modelId="{7D2BF277-E8AD-415B-BA84-205724048608}" type="presOf" srcId="{C5678918-74E7-4EA0-9152-211EDFECBF1E}" destId="{74E2663D-0639-4BF0-B47B-C976B2331B73}" srcOrd="1" destOrd="0" presId="urn:microsoft.com/office/officeart/2005/8/layout/list1"/>
    <dgm:cxn modelId="{822A0093-FDC1-4B9B-8CD9-0154A44129B6}" srcId="{3E41AFF6-4F74-4A2F-A5DE-6233F358BF49}" destId="{248AE7F9-94D7-415C-AEE7-5A9FB5D964F7}" srcOrd="2" destOrd="0" parTransId="{99C59D85-E34C-406C-BE46-E28496088403}" sibTransId="{D041A295-E999-4409-BE87-E14EF387B30E}"/>
    <dgm:cxn modelId="{7205B999-8ADA-449E-8380-48DF258D96CD}" type="presOf" srcId="{1B422215-6586-45C1-80A2-540B98CD64DB}" destId="{DBEE027F-7920-44E1-AE51-18706E97F216}" srcOrd="0" destOrd="0" presId="urn:microsoft.com/office/officeart/2005/8/layout/list1"/>
    <dgm:cxn modelId="{311323E4-4E7E-46F5-95AA-22568F0BAE53}" type="presOf" srcId="{3E41AFF6-4F74-4A2F-A5DE-6233F358BF49}" destId="{B8686190-29E1-420C-8241-746DEEA8B1C9}" srcOrd="0" destOrd="0" presId="urn:microsoft.com/office/officeart/2005/8/layout/list1"/>
    <dgm:cxn modelId="{66BD67E6-AF2B-4BB6-B88D-6931197C2F2E}" type="presOf" srcId="{248AE7F9-94D7-415C-AEE7-5A9FB5D964F7}" destId="{5A74C2BF-3060-4DA4-8585-EE5BCBEEE3B9}" srcOrd="1" destOrd="0" presId="urn:microsoft.com/office/officeart/2005/8/layout/list1"/>
    <dgm:cxn modelId="{CB37A3E9-4C5C-44DF-A330-778C16413E62}" type="presOf" srcId="{1B422215-6586-45C1-80A2-540B98CD64DB}" destId="{46253D1A-07B1-4D16-B438-760CB0E62C3C}" srcOrd="1" destOrd="0" presId="urn:microsoft.com/office/officeart/2005/8/layout/list1"/>
    <dgm:cxn modelId="{6EAEFEF4-1F76-4BF9-8265-61C93087E45A}" type="presOf" srcId="{248AE7F9-94D7-415C-AEE7-5A9FB5D964F7}" destId="{3171AF4B-9C4F-4821-A2BB-1B98F790020F}" srcOrd="0" destOrd="0" presId="urn:microsoft.com/office/officeart/2005/8/layout/list1"/>
    <dgm:cxn modelId="{A97D3EF6-8C9C-4E43-8E1A-F642D6318A70}" type="presOf" srcId="{45B42C49-2C08-4A8F-BCAA-8593A87A9BEA}" destId="{69334D06-7C09-4FFE-9A7A-957470946B43}" srcOrd="1" destOrd="0" presId="urn:microsoft.com/office/officeart/2005/8/layout/list1"/>
    <dgm:cxn modelId="{4DA375EF-3ED1-47B5-9E21-47F3E4C1FBE9}" type="presParOf" srcId="{B8686190-29E1-420C-8241-746DEEA8B1C9}" destId="{13B22187-8730-47C7-B363-5B3FBB0A333B}" srcOrd="0" destOrd="0" presId="urn:microsoft.com/office/officeart/2005/8/layout/list1"/>
    <dgm:cxn modelId="{ADDB9B68-6EB2-4C7B-9108-0A072DE84072}" type="presParOf" srcId="{13B22187-8730-47C7-B363-5B3FBB0A333B}" destId="{DBEE027F-7920-44E1-AE51-18706E97F216}" srcOrd="0" destOrd="0" presId="urn:microsoft.com/office/officeart/2005/8/layout/list1"/>
    <dgm:cxn modelId="{0E831761-3453-4856-8EE8-D95EDEA83B3E}" type="presParOf" srcId="{13B22187-8730-47C7-B363-5B3FBB0A333B}" destId="{46253D1A-07B1-4D16-B438-760CB0E62C3C}" srcOrd="1" destOrd="0" presId="urn:microsoft.com/office/officeart/2005/8/layout/list1"/>
    <dgm:cxn modelId="{410AF483-1D45-4FDA-8D4A-CDDD91668DE3}" type="presParOf" srcId="{B8686190-29E1-420C-8241-746DEEA8B1C9}" destId="{E7CF2E8C-C13E-4ADB-AECB-08068E3608E1}" srcOrd="1" destOrd="0" presId="urn:microsoft.com/office/officeart/2005/8/layout/list1"/>
    <dgm:cxn modelId="{B95595D9-90D8-4DF2-84E1-54FB1ECEC395}" type="presParOf" srcId="{B8686190-29E1-420C-8241-746DEEA8B1C9}" destId="{072C7959-A2FF-4608-B3F0-0C9905FE58B3}" srcOrd="2" destOrd="0" presId="urn:microsoft.com/office/officeart/2005/8/layout/list1"/>
    <dgm:cxn modelId="{1579D242-920A-42A5-A8F6-F17A361801BC}" type="presParOf" srcId="{B8686190-29E1-420C-8241-746DEEA8B1C9}" destId="{38BD0A3A-383B-4851-B7BB-E03310C8867B}" srcOrd="3" destOrd="0" presId="urn:microsoft.com/office/officeart/2005/8/layout/list1"/>
    <dgm:cxn modelId="{F2421A73-DE6B-46D4-B622-FC165700B245}" type="presParOf" srcId="{B8686190-29E1-420C-8241-746DEEA8B1C9}" destId="{58CB975A-04F5-4F9B-85F5-25A8E1712302}" srcOrd="4" destOrd="0" presId="urn:microsoft.com/office/officeart/2005/8/layout/list1"/>
    <dgm:cxn modelId="{6DDCCECD-B5DF-4A42-A067-D0B81CFC6434}" type="presParOf" srcId="{58CB975A-04F5-4F9B-85F5-25A8E1712302}" destId="{78B1C077-841E-4976-BB45-BF6597780F8F}" srcOrd="0" destOrd="0" presId="urn:microsoft.com/office/officeart/2005/8/layout/list1"/>
    <dgm:cxn modelId="{ED2E2D74-52FD-4372-B277-153ED261B7BB}" type="presParOf" srcId="{58CB975A-04F5-4F9B-85F5-25A8E1712302}" destId="{69334D06-7C09-4FFE-9A7A-957470946B43}" srcOrd="1" destOrd="0" presId="urn:microsoft.com/office/officeart/2005/8/layout/list1"/>
    <dgm:cxn modelId="{348EEDEF-1F28-4FFF-9EC6-1828C9BABE46}" type="presParOf" srcId="{B8686190-29E1-420C-8241-746DEEA8B1C9}" destId="{3F868305-BE46-4228-B645-CFB83C1C1443}" srcOrd="5" destOrd="0" presId="urn:microsoft.com/office/officeart/2005/8/layout/list1"/>
    <dgm:cxn modelId="{66D15CE0-7BA2-442A-8DB3-8BA99B399338}" type="presParOf" srcId="{B8686190-29E1-420C-8241-746DEEA8B1C9}" destId="{C85A1FB8-76F2-4193-8481-F86E1C562A73}" srcOrd="6" destOrd="0" presId="urn:microsoft.com/office/officeart/2005/8/layout/list1"/>
    <dgm:cxn modelId="{027DB1A8-E463-4DAE-A2F0-5F39ADA60177}" type="presParOf" srcId="{B8686190-29E1-420C-8241-746DEEA8B1C9}" destId="{4F027D91-1333-45BA-9408-F3FC3DFAEC86}" srcOrd="7" destOrd="0" presId="urn:microsoft.com/office/officeart/2005/8/layout/list1"/>
    <dgm:cxn modelId="{C698DE17-AA79-45D1-87A1-C45D57DE29F6}" type="presParOf" srcId="{B8686190-29E1-420C-8241-746DEEA8B1C9}" destId="{13829793-04ED-4DD4-B4EA-E7A2C457ACE2}" srcOrd="8" destOrd="0" presId="urn:microsoft.com/office/officeart/2005/8/layout/list1"/>
    <dgm:cxn modelId="{2628B7A0-0F5F-4564-BEE7-003A321DCE28}" type="presParOf" srcId="{13829793-04ED-4DD4-B4EA-E7A2C457ACE2}" destId="{3171AF4B-9C4F-4821-A2BB-1B98F790020F}" srcOrd="0" destOrd="0" presId="urn:microsoft.com/office/officeart/2005/8/layout/list1"/>
    <dgm:cxn modelId="{2AD1CB54-EA1D-4171-AD5E-BD5D12BD42F1}" type="presParOf" srcId="{13829793-04ED-4DD4-B4EA-E7A2C457ACE2}" destId="{5A74C2BF-3060-4DA4-8585-EE5BCBEEE3B9}" srcOrd="1" destOrd="0" presId="urn:microsoft.com/office/officeart/2005/8/layout/list1"/>
    <dgm:cxn modelId="{EDD1C726-176B-4C7C-977D-34AF7C5C8EFD}" type="presParOf" srcId="{B8686190-29E1-420C-8241-746DEEA8B1C9}" destId="{BE539283-633B-41A1-96E5-980EEF851611}" srcOrd="9" destOrd="0" presId="urn:microsoft.com/office/officeart/2005/8/layout/list1"/>
    <dgm:cxn modelId="{2D415C32-44FB-4D66-8E90-384A3E59940C}" type="presParOf" srcId="{B8686190-29E1-420C-8241-746DEEA8B1C9}" destId="{A5EB0784-D9F6-4EC9-BB07-5B408C89FF66}" srcOrd="10" destOrd="0" presId="urn:microsoft.com/office/officeart/2005/8/layout/list1"/>
    <dgm:cxn modelId="{5619BCA3-E097-4D7B-80E8-B558BDBC6A69}" type="presParOf" srcId="{B8686190-29E1-420C-8241-746DEEA8B1C9}" destId="{82E88451-DE85-43D3-9126-E8F44E2AFD43}" srcOrd="11" destOrd="0" presId="urn:microsoft.com/office/officeart/2005/8/layout/list1"/>
    <dgm:cxn modelId="{8EFE24DA-93F1-4BF0-BC43-6BCA40CD0F54}" type="presParOf" srcId="{B8686190-29E1-420C-8241-746DEEA8B1C9}" destId="{729E8B52-117A-4732-B2F1-8E323DF08849}" srcOrd="12" destOrd="0" presId="urn:microsoft.com/office/officeart/2005/8/layout/list1"/>
    <dgm:cxn modelId="{B4DC9310-376E-4295-B938-043FF08B8CB8}" type="presParOf" srcId="{729E8B52-117A-4732-B2F1-8E323DF08849}" destId="{D0B7B5D3-49C0-42EE-8B89-8FCCE58A96AC}" srcOrd="0" destOrd="0" presId="urn:microsoft.com/office/officeart/2005/8/layout/list1"/>
    <dgm:cxn modelId="{3C11AE5A-EE0C-4ED3-ADC6-27632982E27F}" type="presParOf" srcId="{729E8B52-117A-4732-B2F1-8E323DF08849}" destId="{74E2663D-0639-4BF0-B47B-C976B2331B73}" srcOrd="1" destOrd="0" presId="urn:microsoft.com/office/officeart/2005/8/layout/list1"/>
    <dgm:cxn modelId="{390395A6-783F-43F8-9CE6-9C2B7E7C2E29}" type="presParOf" srcId="{B8686190-29E1-420C-8241-746DEEA8B1C9}" destId="{92DE9001-F485-4544-854F-9D402479CD4D}" srcOrd="13" destOrd="0" presId="urn:microsoft.com/office/officeart/2005/8/layout/list1"/>
    <dgm:cxn modelId="{5646E1F1-2E7B-483E-8BD8-9720C42C89F1}" type="presParOf" srcId="{B8686190-29E1-420C-8241-746DEEA8B1C9}" destId="{EF2F64B4-B42D-4F60-96C9-F26CF9B590C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53A58D6-4556-437F-BE45-F7FCFB20C477}" type="doc">
      <dgm:prSet loTypeId="urn:microsoft.com/office/officeart/2005/8/layout/pyramid2" loCatId="pyramid" qsTypeId="urn:microsoft.com/office/officeart/2005/8/quickstyle/simple1" qsCatId="simple" csTypeId="urn:microsoft.com/office/officeart/2005/8/colors/colorful5" csCatId="colorful" phldr="1"/>
      <dgm:spPr/>
    </dgm:pt>
    <dgm:pt modelId="{A9AB7007-35EC-4045-B9AE-4CBD8C0D1F11}">
      <dgm:prSet phldrT="[Text]"/>
      <dgm:spPr/>
      <dgm:t>
        <a:bodyPr/>
        <a:lstStyle/>
        <a:p>
          <a:r>
            <a:rPr lang="en-US" dirty="0"/>
            <a:t>Lead to profitable operation</a:t>
          </a:r>
        </a:p>
      </dgm:t>
    </dgm:pt>
    <dgm:pt modelId="{5C5A53E2-D73F-4647-9878-E309F69AC13B}" type="parTrans" cxnId="{F7940FB3-2B2C-4CBE-91AE-9D58DC429AB2}">
      <dgm:prSet/>
      <dgm:spPr/>
      <dgm:t>
        <a:bodyPr/>
        <a:lstStyle/>
        <a:p>
          <a:endParaRPr lang="en-US"/>
        </a:p>
      </dgm:t>
    </dgm:pt>
    <dgm:pt modelId="{05A56DAE-BC35-48AC-BC49-3FCBD585DDDE}" type="sibTrans" cxnId="{F7940FB3-2B2C-4CBE-91AE-9D58DC429AB2}">
      <dgm:prSet/>
      <dgm:spPr/>
      <dgm:t>
        <a:bodyPr/>
        <a:lstStyle/>
        <a:p>
          <a:endParaRPr lang="en-US"/>
        </a:p>
      </dgm:t>
    </dgm:pt>
    <dgm:pt modelId="{89A82C03-9320-4D66-B5B9-7BC1147896FF}">
      <dgm:prSet phldrT="[Text]"/>
      <dgm:spPr/>
      <dgm:t>
        <a:bodyPr/>
        <a:lstStyle/>
        <a:p>
          <a:r>
            <a:rPr lang="en-US" dirty="0"/>
            <a:t>High level of productivity</a:t>
          </a:r>
        </a:p>
      </dgm:t>
    </dgm:pt>
    <dgm:pt modelId="{177D539A-9895-410F-8FF3-ECFEB265A404}" type="parTrans" cxnId="{FB32BCE9-656A-4FA4-B1DF-54D6E7444D5B}">
      <dgm:prSet/>
      <dgm:spPr/>
      <dgm:t>
        <a:bodyPr/>
        <a:lstStyle/>
        <a:p>
          <a:endParaRPr lang="en-US"/>
        </a:p>
      </dgm:t>
    </dgm:pt>
    <dgm:pt modelId="{A44DEDC7-5D8B-4BE7-A86A-3EF7381ED1C9}" type="sibTrans" cxnId="{FB32BCE9-656A-4FA4-B1DF-54D6E7444D5B}">
      <dgm:prSet/>
      <dgm:spPr/>
      <dgm:t>
        <a:bodyPr/>
        <a:lstStyle/>
        <a:p>
          <a:endParaRPr lang="en-US"/>
        </a:p>
      </dgm:t>
    </dgm:pt>
    <dgm:pt modelId="{3AD8344A-6F1D-44A1-AF7D-B12E6F0E467D}">
      <dgm:prSet phldrT="[Text]"/>
      <dgm:spPr/>
      <dgm:t>
        <a:bodyPr/>
        <a:lstStyle/>
        <a:p>
          <a:r>
            <a:rPr lang="en-US" dirty="0"/>
            <a:t>Best remedy for resistance to change</a:t>
          </a:r>
        </a:p>
      </dgm:t>
    </dgm:pt>
    <dgm:pt modelId="{A5C9DD69-0428-49B2-BEF0-7E0F4A087B06}" type="parTrans" cxnId="{F8063B27-C82D-4A6D-936D-09BE5E4067D1}">
      <dgm:prSet/>
      <dgm:spPr/>
      <dgm:t>
        <a:bodyPr/>
        <a:lstStyle/>
        <a:p>
          <a:endParaRPr lang="en-US"/>
        </a:p>
      </dgm:t>
    </dgm:pt>
    <dgm:pt modelId="{F6494A72-278F-4CA4-A127-73218630D6ED}" type="sibTrans" cxnId="{F8063B27-C82D-4A6D-936D-09BE5E4067D1}">
      <dgm:prSet/>
      <dgm:spPr/>
      <dgm:t>
        <a:bodyPr/>
        <a:lstStyle/>
        <a:p>
          <a:endParaRPr lang="en-US"/>
        </a:p>
      </dgm:t>
    </dgm:pt>
    <dgm:pt modelId="{0282F658-0F02-46CA-95CD-AF35D2B89BC7}">
      <dgm:prSet phldrT="[Text]"/>
      <dgm:spPr/>
      <dgm:t>
        <a:bodyPr/>
        <a:lstStyle/>
        <a:p>
          <a:r>
            <a:rPr lang="en-US"/>
            <a:t>Satisfaction of employees</a:t>
          </a:r>
          <a:endParaRPr lang="en-US" dirty="0"/>
        </a:p>
      </dgm:t>
    </dgm:pt>
    <dgm:pt modelId="{ACDD1376-B2BF-40DC-9206-DF8F275079A8}" type="parTrans" cxnId="{9EB7A22E-E743-48FE-A883-FD215DCA9E92}">
      <dgm:prSet/>
      <dgm:spPr/>
      <dgm:t>
        <a:bodyPr/>
        <a:lstStyle/>
        <a:p>
          <a:endParaRPr lang="en-US"/>
        </a:p>
      </dgm:t>
    </dgm:pt>
    <dgm:pt modelId="{9A5C1A29-3A41-48EE-A21A-E699C6177CAF}" type="sibTrans" cxnId="{9EB7A22E-E743-48FE-A883-FD215DCA9E92}">
      <dgm:prSet/>
      <dgm:spPr/>
      <dgm:t>
        <a:bodyPr/>
        <a:lstStyle/>
        <a:p>
          <a:endParaRPr lang="en-US"/>
        </a:p>
      </dgm:t>
    </dgm:pt>
    <dgm:pt modelId="{09FFBCD1-C810-434C-A16F-B591C9A43958}">
      <dgm:prSet phldrT="[Text]"/>
      <dgm:spPr/>
      <dgm:t>
        <a:bodyPr/>
        <a:lstStyle/>
        <a:p>
          <a:r>
            <a:rPr lang="en-US" dirty="0"/>
            <a:t>Minimize disputes and strikes</a:t>
          </a:r>
        </a:p>
      </dgm:t>
    </dgm:pt>
    <dgm:pt modelId="{365220A8-53A0-4E3E-A1FA-609AABF5F312}" type="parTrans" cxnId="{F83CD099-D07B-4E41-AF98-84493BB8F40E}">
      <dgm:prSet/>
      <dgm:spPr/>
      <dgm:t>
        <a:bodyPr/>
        <a:lstStyle/>
        <a:p>
          <a:endParaRPr lang="en-US"/>
        </a:p>
      </dgm:t>
    </dgm:pt>
    <dgm:pt modelId="{598FD4B9-693D-4640-B508-CBA99CF44417}" type="sibTrans" cxnId="{F83CD099-D07B-4E41-AF98-84493BB8F40E}">
      <dgm:prSet/>
      <dgm:spPr/>
      <dgm:t>
        <a:bodyPr/>
        <a:lstStyle/>
        <a:p>
          <a:endParaRPr lang="en-US"/>
        </a:p>
      </dgm:t>
    </dgm:pt>
    <dgm:pt modelId="{56A86EC7-0014-4F35-9465-CAD41CFEC527}">
      <dgm:prSet phldrT="[Text]"/>
      <dgm:spPr/>
      <dgm:t>
        <a:bodyPr/>
        <a:lstStyle/>
        <a:p>
          <a:r>
            <a:rPr lang="en-US" dirty="0"/>
            <a:t>Basis of coordination</a:t>
          </a:r>
        </a:p>
      </dgm:t>
    </dgm:pt>
    <dgm:pt modelId="{33C915F9-3C6A-48C8-8549-837108285FD3}" type="parTrans" cxnId="{B5F5C6BF-7238-40C3-901F-634994003935}">
      <dgm:prSet/>
      <dgm:spPr/>
      <dgm:t>
        <a:bodyPr/>
        <a:lstStyle/>
        <a:p>
          <a:endParaRPr lang="en-US"/>
        </a:p>
      </dgm:t>
    </dgm:pt>
    <dgm:pt modelId="{9AA92459-C1EA-4068-8FB4-A37F38A2EF55}" type="sibTrans" cxnId="{B5F5C6BF-7238-40C3-901F-634994003935}">
      <dgm:prSet/>
      <dgm:spPr/>
      <dgm:t>
        <a:bodyPr/>
        <a:lstStyle/>
        <a:p>
          <a:endParaRPr lang="en-US"/>
        </a:p>
      </dgm:t>
    </dgm:pt>
    <dgm:pt modelId="{090F5E89-D1AB-44AF-A571-50DE85972F9A}">
      <dgm:prSet phldrT="[Text]"/>
      <dgm:spPr/>
      <dgm:t>
        <a:bodyPr/>
        <a:lstStyle/>
        <a:p>
          <a:r>
            <a:rPr lang="en-US" dirty="0"/>
            <a:t>Stability of workforce</a:t>
          </a:r>
        </a:p>
      </dgm:t>
    </dgm:pt>
    <dgm:pt modelId="{FA57E68C-7913-4D53-B00F-15278B22D523}" type="parTrans" cxnId="{05D9C4B8-0CDB-400D-9007-2A12EE34258F}">
      <dgm:prSet/>
      <dgm:spPr/>
      <dgm:t>
        <a:bodyPr/>
        <a:lstStyle/>
        <a:p>
          <a:endParaRPr lang="en-US"/>
        </a:p>
      </dgm:t>
    </dgm:pt>
    <dgm:pt modelId="{44FE1785-D8D1-4697-BB92-1A13307C0AC8}" type="sibTrans" cxnId="{05D9C4B8-0CDB-400D-9007-2A12EE34258F}">
      <dgm:prSet/>
      <dgm:spPr/>
      <dgm:t>
        <a:bodyPr/>
        <a:lstStyle/>
        <a:p>
          <a:endParaRPr lang="en-US"/>
        </a:p>
      </dgm:t>
    </dgm:pt>
    <dgm:pt modelId="{AC3580A8-FE77-46C8-B495-B946F7B19827}" type="pres">
      <dgm:prSet presAssocID="{C53A58D6-4556-437F-BE45-F7FCFB20C477}" presName="compositeShape" presStyleCnt="0">
        <dgm:presLayoutVars>
          <dgm:dir/>
          <dgm:resizeHandles/>
        </dgm:presLayoutVars>
      </dgm:prSet>
      <dgm:spPr/>
    </dgm:pt>
    <dgm:pt modelId="{C9242A43-0C3C-4D3D-BCAB-62B32BB285C3}" type="pres">
      <dgm:prSet presAssocID="{C53A58D6-4556-437F-BE45-F7FCFB20C477}" presName="pyramid" presStyleLbl="nod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D2262E1-02D4-4B36-936A-5E35BA933A14}" type="pres">
      <dgm:prSet presAssocID="{C53A58D6-4556-437F-BE45-F7FCFB20C477}" presName="theList" presStyleCnt="0"/>
      <dgm:spPr/>
    </dgm:pt>
    <dgm:pt modelId="{AD997278-9112-4798-9151-69FC1B5B8EC9}" type="pres">
      <dgm:prSet presAssocID="{A9AB7007-35EC-4045-B9AE-4CBD8C0D1F11}" presName="aNode" presStyleLbl="fgAcc1" presStyleIdx="0" presStyleCnt="7">
        <dgm:presLayoutVars>
          <dgm:bulletEnabled val="1"/>
        </dgm:presLayoutVars>
      </dgm:prSet>
      <dgm:spPr/>
    </dgm:pt>
    <dgm:pt modelId="{BC011152-AFBF-40DB-BEC5-C76FFC6987C0}" type="pres">
      <dgm:prSet presAssocID="{A9AB7007-35EC-4045-B9AE-4CBD8C0D1F11}" presName="aSpace" presStyleCnt="0"/>
      <dgm:spPr/>
    </dgm:pt>
    <dgm:pt modelId="{AE5F3FB7-BBDD-4116-9D43-12D88EA1A336}" type="pres">
      <dgm:prSet presAssocID="{89A82C03-9320-4D66-B5B9-7BC1147896FF}" presName="aNode" presStyleLbl="fgAcc1" presStyleIdx="1" presStyleCnt="7">
        <dgm:presLayoutVars>
          <dgm:bulletEnabled val="1"/>
        </dgm:presLayoutVars>
      </dgm:prSet>
      <dgm:spPr/>
    </dgm:pt>
    <dgm:pt modelId="{3B7A1011-B912-4C1C-9FF5-8DD845F7F9A5}" type="pres">
      <dgm:prSet presAssocID="{89A82C03-9320-4D66-B5B9-7BC1147896FF}" presName="aSpace" presStyleCnt="0"/>
      <dgm:spPr/>
    </dgm:pt>
    <dgm:pt modelId="{85E797E4-EFFB-4328-907C-71F7E61E2E63}" type="pres">
      <dgm:prSet presAssocID="{3AD8344A-6F1D-44A1-AF7D-B12E6F0E467D}" presName="aNode" presStyleLbl="fgAcc1" presStyleIdx="2" presStyleCnt="7">
        <dgm:presLayoutVars>
          <dgm:bulletEnabled val="1"/>
        </dgm:presLayoutVars>
      </dgm:prSet>
      <dgm:spPr/>
    </dgm:pt>
    <dgm:pt modelId="{9168DDBC-F04B-4F71-8311-13C74C52DFB4}" type="pres">
      <dgm:prSet presAssocID="{3AD8344A-6F1D-44A1-AF7D-B12E6F0E467D}" presName="aSpace" presStyleCnt="0"/>
      <dgm:spPr/>
    </dgm:pt>
    <dgm:pt modelId="{CC02B240-2916-454D-B814-C28A24AAD3BE}" type="pres">
      <dgm:prSet presAssocID="{0282F658-0F02-46CA-95CD-AF35D2B89BC7}" presName="aNode" presStyleLbl="fgAcc1" presStyleIdx="3" presStyleCnt="7">
        <dgm:presLayoutVars>
          <dgm:bulletEnabled val="1"/>
        </dgm:presLayoutVars>
      </dgm:prSet>
      <dgm:spPr/>
    </dgm:pt>
    <dgm:pt modelId="{2200A3AB-9931-41F7-AFFE-71D04FD96E81}" type="pres">
      <dgm:prSet presAssocID="{0282F658-0F02-46CA-95CD-AF35D2B89BC7}" presName="aSpace" presStyleCnt="0"/>
      <dgm:spPr/>
    </dgm:pt>
    <dgm:pt modelId="{E09F1016-ED92-4EFE-8F56-175A95AB1685}" type="pres">
      <dgm:prSet presAssocID="{09FFBCD1-C810-434C-A16F-B591C9A43958}" presName="aNode" presStyleLbl="fgAcc1" presStyleIdx="4" presStyleCnt="7">
        <dgm:presLayoutVars>
          <dgm:bulletEnabled val="1"/>
        </dgm:presLayoutVars>
      </dgm:prSet>
      <dgm:spPr/>
    </dgm:pt>
    <dgm:pt modelId="{D746B2D9-6F81-4F89-90FE-F478C42D0248}" type="pres">
      <dgm:prSet presAssocID="{09FFBCD1-C810-434C-A16F-B591C9A43958}" presName="aSpace" presStyleCnt="0"/>
      <dgm:spPr/>
    </dgm:pt>
    <dgm:pt modelId="{48FB0F6A-5C3C-47E9-83D6-13F7B435ABFC}" type="pres">
      <dgm:prSet presAssocID="{56A86EC7-0014-4F35-9465-CAD41CFEC527}" presName="aNode" presStyleLbl="fgAcc1" presStyleIdx="5" presStyleCnt="7">
        <dgm:presLayoutVars>
          <dgm:bulletEnabled val="1"/>
        </dgm:presLayoutVars>
      </dgm:prSet>
      <dgm:spPr/>
    </dgm:pt>
    <dgm:pt modelId="{A966B62D-ECBA-4BC1-9175-DD8D45072C5F}" type="pres">
      <dgm:prSet presAssocID="{56A86EC7-0014-4F35-9465-CAD41CFEC527}" presName="aSpace" presStyleCnt="0"/>
      <dgm:spPr/>
    </dgm:pt>
    <dgm:pt modelId="{5680860E-3EE1-40C0-A21E-7EABA92EB2FF}" type="pres">
      <dgm:prSet presAssocID="{090F5E89-D1AB-44AF-A571-50DE85972F9A}" presName="aNode" presStyleLbl="fgAcc1" presStyleIdx="6" presStyleCnt="7">
        <dgm:presLayoutVars>
          <dgm:bulletEnabled val="1"/>
        </dgm:presLayoutVars>
      </dgm:prSet>
      <dgm:spPr/>
    </dgm:pt>
    <dgm:pt modelId="{0DA71042-B1C9-42BD-BD47-4EAB10338749}" type="pres">
      <dgm:prSet presAssocID="{090F5E89-D1AB-44AF-A571-50DE85972F9A}" presName="aSpace" presStyleCnt="0"/>
      <dgm:spPr/>
    </dgm:pt>
  </dgm:ptLst>
  <dgm:cxnLst>
    <dgm:cxn modelId="{D90AC90C-95EC-4771-A324-E54DCA7FF31A}" type="presOf" srcId="{090F5E89-D1AB-44AF-A571-50DE85972F9A}" destId="{5680860E-3EE1-40C0-A21E-7EABA92EB2FF}" srcOrd="0" destOrd="0" presId="urn:microsoft.com/office/officeart/2005/8/layout/pyramid2"/>
    <dgm:cxn modelId="{F8063B27-C82D-4A6D-936D-09BE5E4067D1}" srcId="{C53A58D6-4556-437F-BE45-F7FCFB20C477}" destId="{3AD8344A-6F1D-44A1-AF7D-B12E6F0E467D}" srcOrd="2" destOrd="0" parTransId="{A5C9DD69-0428-49B2-BEF0-7E0F4A087B06}" sibTransId="{F6494A72-278F-4CA4-A127-73218630D6ED}"/>
    <dgm:cxn modelId="{9EB7A22E-E743-48FE-A883-FD215DCA9E92}" srcId="{C53A58D6-4556-437F-BE45-F7FCFB20C477}" destId="{0282F658-0F02-46CA-95CD-AF35D2B89BC7}" srcOrd="3" destOrd="0" parTransId="{ACDD1376-B2BF-40DC-9206-DF8F275079A8}" sibTransId="{9A5C1A29-3A41-48EE-A21A-E699C6177CAF}"/>
    <dgm:cxn modelId="{80C9607B-E0E2-4AA9-AA4D-9AC585F12F87}" type="presOf" srcId="{0282F658-0F02-46CA-95CD-AF35D2B89BC7}" destId="{CC02B240-2916-454D-B814-C28A24AAD3BE}" srcOrd="0" destOrd="0" presId="urn:microsoft.com/office/officeart/2005/8/layout/pyramid2"/>
    <dgm:cxn modelId="{978D3A7D-4716-4B35-B470-10C7D05D4BEA}" type="presOf" srcId="{3AD8344A-6F1D-44A1-AF7D-B12E6F0E467D}" destId="{85E797E4-EFFB-4328-907C-71F7E61E2E63}" srcOrd="0" destOrd="0" presId="urn:microsoft.com/office/officeart/2005/8/layout/pyramid2"/>
    <dgm:cxn modelId="{5E3E0A7F-7AA9-47F8-B7D9-DE258184EBE4}" type="presOf" srcId="{56A86EC7-0014-4F35-9465-CAD41CFEC527}" destId="{48FB0F6A-5C3C-47E9-83D6-13F7B435ABFC}" srcOrd="0" destOrd="0" presId="urn:microsoft.com/office/officeart/2005/8/layout/pyramid2"/>
    <dgm:cxn modelId="{F83CD099-D07B-4E41-AF98-84493BB8F40E}" srcId="{C53A58D6-4556-437F-BE45-F7FCFB20C477}" destId="{09FFBCD1-C810-434C-A16F-B591C9A43958}" srcOrd="4" destOrd="0" parTransId="{365220A8-53A0-4E3E-A1FA-609AABF5F312}" sibTransId="{598FD4B9-693D-4640-B508-CBA99CF44417}"/>
    <dgm:cxn modelId="{EBC33FA6-5783-490B-B494-0401AFEDDA4C}" type="presOf" srcId="{89A82C03-9320-4D66-B5B9-7BC1147896FF}" destId="{AE5F3FB7-BBDD-4116-9D43-12D88EA1A336}" srcOrd="0" destOrd="0" presId="urn:microsoft.com/office/officeart/2005/8/layout/pyramid2"/>
    <dgm:cxn modelId="{F7940FB3-2B2C-4CBE-91AE-9D58DC429AB2}" srcId="{C53A58D6-4556-437F-BE45-F7FCFB20C477}" destId="{A9AB7007-35EC-4045-B9AE-4CBD8C0D1F11}" srcOrd="0" destOrd="0" parTransId="{5C5A53E2-D73F-4647-9878-E309F69AC13B}" sibTransId="{05A56DAE-BC35-48AC-BC49-3FCBD585DDDE}"/>
    <dgm:cxn modelId="{05D9C4B8-0CDB-400D-9007-2A12EE34258F}" srcId="{C53A58D6-4556-437F-BE45-F7FCFB20C477}" destId="{090F5E89-D1AB-44AF-A571-50DE85972F9A}" srcOrd="6" destOrd="0" parTransId="{FA57E68C-7913-4D53-B00F-15278B22D523}" sibTransId="{44FE1785-D8D1-4697-BB92-1A13307C0AC8}"/>
    <dgm:cxn modelId="{8CB36EBE-C4B2-4E59-9ADE-2615FF9D380A}" type="presOf" srcId="{A9AB7007-35EC-4045-B9AE-4CBD8C0D1F11}" destId="{AD997278-9112-4798-9151-69FC1B5B8EC9}" srcOrd="0" destOrd="0" presId="urn:microsoft.com/office/officeart/2005/8/layout/pyramid2"/>
    <dgm:cxn modelId="{B5F5C6BF-7238-40C3-901F-634994003935}" srcId="{C53A58D6-4556-437F-BE45-F7FCFB20C477}" destId="{56A86EC7-0014-4F35-9465-CAD41CFEC527}" srcOrd="5" destOrd="0" parTransId="{33C915F9-3C6A-48C8-8549-837108285FD3}" sibTransId="{9AA92459-C1EA-4068-8FB4-A37F38A2EF55}"/>
    <dgm:cxn modelId="{5E2B17C4-3004-49C8-B21E-D1B1BC7C34C2}" type="presOf" srcId="{C53A58D6-4556-437F-BE45-F7FCFB20C477}" destId="{AC3580A8-FE77-46C8-B495-B946F7B19827}" srcOrd="0" destOrd="0" presId="urn:microsoft.com/office/officeart/2005/8/layout/pyramid2"/>
    <dgm:cxn modelId="{FB32BCE9-656A-4FA4-B1DF-54D6E7444D5B}" srcId="{C53A58D6-4556-437F-BE45-F7FCFB20C477}" destId="{89A82C03-9320-4D66-B5B9-7BC1147896FF}" srcOrd="1" destOrd="0" parTransId="{177D539A-9895-410F-8FF3-ECFEB265A404}" sibTransId="{A44DEDC7-5D8B-4BE7-A86A-3EF7381ED1C9}"/>
    <dgm:cxn modelId="{30E024F8-8F2B-4BFF-AF73-F70650FDD245}" type="presOf" srcId="{09FFBCD1-C810-434C-A16F-B591C9A43958}" destId="{E09F1016-ED92-4EFE-8F56-175A95AB1685}" srcOrd="0" destOrd="0" presId="urn:microsoft.com/office/officeart/2005/8/layout/pyramid2"/>
    <dgm:cxn modelId="{79487BC0-F2F4-4D24-B528-5FA674009E0C}" type="presParOf" srcId="{AC3580A8-FE77-46C8-B495-B946F7B19827}" destId="{C9242A43-0C3C-4D3D-BCAB-62B32BB285C3}" srcOrd="0" destOrd="0" presId="urn:microsoft.com/office/officeart/2005/8/layout/pyramid2"/>
    <dgm:cxn modelId="{9CDDB492-B9DD-46CB-A0D7-4984914ADE68}" type="presParOf" srcId="{AC3580A8-FE77-46C8-B495-B946F7B19827}" destId="{3D2262E1-02D4-4B36-936A-5E35BA933A14}" srcOrd="1" destOrd="0" presId="urn:microsoft.com/office/officeart/2005/8/layout/pyramid2"/>
    <dgm:cxn modelId="{62D689AE-6376-453D-9A21-F9E2A7291C2F}" type="presParOf" srcId="{3D2262E1-02D4-4B36-936A-5E35BA933A14}" destId="{AD997278-9112-4798-9151-69FC1B5B8EC9}" srcOrd="0" destOrd="0" presId="urn:microsoft.com/office/officeart/2005/8/layout/pyramid2"/>
    <dgm:cxn modelId="{F6C03B45-385F-4C89-A2CE-506E40F10B3E}" type="presParOf" srcId="{3D2262E1-02D4-4B36-936A-5E35BA933A14}" destId="{BC011152-AFBF-40DB-BEC5-C76FFC6987C0}" srcOrd="1" destOrd="0" presId="urn:microsoft.com/office/officeart/2005/8/layout/pyramid2"/>
    <dgm:cxn modelId="{0045E870-DB26-4A42-A83B-7AE3F1F9EE0D}" type="presParOf" srcId="{3D2262E1-02D4-4B36-936A-5E35BA933A14}" destId="{AE5F3FB7-BBDD-4116-9D43-12D88EA1A336}" srcOrd="2" destOrd="0" presId="urn:microsoft.com/office/officeart/2005/8/layout/pyramid2"/>
    <dgm:cxn modelId="{ADC2E776-8C7F-4B45-A4D7-37699CCF4390}" type="presParOf" srcId="{3D2262E1-02D4-4B36-936A-5E35BA933A14}" destId="{3B7A1011-B912-4C1C-9FF5-8DD845F7F9A5}" srcOrd="3" destOrd="0" presId="urn:microsoft.com/office/officeart/2005/8/layout/pyramid2"/>
    <dgm:cxn modelId="{E1012208-0C22-4060-8C74-0D397B8E30E8}" type="presParOf" srcId="{3D2262E1-02D4-4B36-936A-5E35BA933A14}" destId="{85E797E4-EFFB-4328-907C-71F7E61E2E63}" srcOrd="4" destOrd="0" presId="urn:microsoft.com/office/officeart/2005/8/layout/pyramid2"/>
    <dgm:cxn modelId="{6EC1B376-69AB-4F2D-B65D-C357F5C4B722}" type="presParOf" srcId="{3D2262E1-02D4-4B36-936A-5E35BA933A14}" destId="{9168DDBC-F04B-4F71-8311-13C74C52DFB4}" srcOrd="5" destOrd="0" presId="urn:microsoft.com/office/officeart/2005/8/layout/pyramid2"/>
    <dgm:cxn modelId="{838B2C9D-40E5-4126-A258-8B423352A015}" type="presParOf" srcId="{3D2262E1-02D4-4B36-936A-5E35BA933A14}" destId="{CC02B240-2916-454D-B814-C28A24AAD3BE}" srcOrd="6" destOrd="0" presId="urn:microsoft.com/office/officeart/2005/8/layout/pyramid2"/>
    <dgm:cxn modelId="{BD90AF59-D375-4A50-A01C-6213C0FC1FF6}" type="presParOf" srcId="{3D2262E1-02D4-4B36-936A-5E35BA933A14}" destId="{2200A3AB-9931-41F7-AFFE-71D04FD96E81}" srcOrd="7" destOrd="0" presId="urn:microsoft.com/office/officeart/2005/8/layout/pyramid2"/>
    <dgm:cxn modelId="{2E46A866-897B-4588-A64B-8DB860306EB3}" type="presParOf" srcId="{3D2262E1-02D4-4B36-936A-5E35BA933A14}" destId="{E09F1016-ED92-4EFE-8F56-175A95AB1685}" srcOrd="8" destOrd="0" presId="urn:microsoft.com/office/officeart/2005/8/layout/pyramid2"/>
    <dgm:cxn modelId="{FA97EC75-25C6-4B69-9EC3-C5AE417664A7}" type="presParOf" srcId="{3D2262E1-02D4-4B36-936A-5E35BA933A14}" destId="{D746B2D9-6F81-4F89-90FE-F478C42D0248}" srcOrd="9" destOrd="0" presId="urn:microsoft.com/office/officeart/2005/8/layout/pyramid2"/>
    <dgm:cxn modelId="{603C2C2C-7E2C-4B72-B851-AAF6C0FC49CD}" type="presParOf" srcId="{3D2262E1-02D4-4B36-936A-5E35BA933A14}" destId="{48FB0F6A-5C3C-47E9-83D6-13F7B435ABFC}" srcOrd="10" destOrd="0" presId="urn:microsoft.com/office/officeart/2005/8/layout/pyramid2"/>
    <dgm:cxn modelId="{A617EEFB-9601-43BF-92B0-98FCCD0A8E17}" type="presParOf" srcId="{3D2262E1-02D4-4B36-936A-5E35BA933A14}" destId="{A966B62D-ECBA-4BC1-9175-DD8D45072C5F}" srcOrd="11" destOrd="0" presId="urn:microsoft.com/office/officeart/2005/8/layout/pyramid2"/>
    <dgm:cxn modelId="{E146010C-CDD0-4F8E-9F4C-327AB3FC346F}" type="presParOf" srcId="{3D2262E1-02D4-4B36-936A-5E35BA933A14}" destId="{5680860E-3EE1-40C0-A21E-7EABA92EB2FF}" srcOrd="12" destOrd="0" presId="urn:microsoft.com/office/officeart/2005/8/layout/pyramid2"/>
    <dgm:cxn modelId="{3292FE0A-9357-4980-979E-4C9E8959EBF3}" type="presParOf" srcId="{3D2262E1-02D4-4B36-936A-5E35BA933A14}" destId="{0DA71042-B1C9-42BD-BD47-4EAB10338749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CE10EF-59D7-445F-B236-970333828B11}" type="doc">
      <dgm:prSet loTypeId="urn:microsoft.com/office/officeart/2005/8/layout/equation2" loCatId="process" qsTypeId="urn:microsoft.com/office/officeart/2005/8/quickstyle/3d2" qsCatId="3D" csTypeId="urn:microsoft.com/office/officeart/2005/8/colors/colorful1" csCatId="colorful" phldr="1"/>
      <dgm:spPr/>
    </dgm:pt>
    <dgm:pt modelId="{F2531582-BB41-4CA0-B8D4-BAE1BD38955A}">
      <dgm:prSet phldrT="[Text]"/>
      <dgm:spPr/>
      <dgm:t>
        <a:bodyPr/>
        <a:lstStyle/>
        <a:p>
          <a:r>
            <a:rPr lang="en-US" b="1" dirty="0"/>
            <a:t>Generational diversity</a:t>
          </a:r>
        </a:p>
      </dgm:t>
    </dgm:pt>
    <dgm:pt modelId="{5FF2ABB5-4422-4769-BDBD-E81872FAC2D7}" type="parTrans" cxnId="{E6CEE0E3-925E-47B2-94C0-D92D49549F79}">
      <dgm:prSet/>
      <dgm:spPr/>
      <dgm:t>
        <a:bodyPr/>
        <a:lstStyle/>
        <a:p>
          <a:endParaRPr lang="en-US"/>
        </a:p>
      </dgm:t>
    </dgm:pt>
    <dgm:pt modelId="{53461936-424D-44FA-B4C4-7D0714C610F7}" type="sibTrans" cxnId="{E6CEE0E3-925E-47B2-94C0-D92D49549F79}">
      <dgm:prSet/>
      <dgm:spPr/>
      <dgm:t>
        <a:bodyPr/>
        <a:lstStyle/>
        <a:p>
          <a:endParaRPr lang="en-US"/>
        </a:p>
      </dgm:t>
    </dgm:pt>
    <dgm:pt modelId="{6B6BA196-ADE9-40FF-AA16-5D94489B0B8F}">
      <dgm:prSet phldrT="[Text]"/>
      <dgm:spPr/>
      <dgm:t>
        <a:bodyPr/>
        <a:lstStyle/>
        <a:p>
          <a:r>
            <a:rPr lang="en-US" b="1" dirty="0"/>
            <a:t>Disability Diversity</a:t>
          </a:r>
        </a:p>
      </dgm:t>
    </dgm:pt>
    <dgm:pt modelId="{83484979-50E7-44CB-92AC-DF27EA860235}" type="parTrans" cxnId="{4E9B7CF3-46B8-44EF-A757-44243CD6AFD8}">
      <dgm:prSet/>
      <dgm:spPr/>
      <dgm:t>
        <a:bodyPr/>
        <a:lstStyle/>
        <a:p>
          <a:endParaRPr lang="en-US"/>
        </a:p>
      </dgm:t>
    </dgm:pt>
    <dgm:pt modelId="{E12EBFEB-EB0F-4682-B18D-0DA1A9F456DC}" type="sibTrans" cxnId="{4E9B7CF3-46B8-44EF-A757-44243CD6AFD8}">
      <dgm:prSet/>
      <dgm:spPr/>
      <dgm:t>
        <a:bodyPr/>
        <a:lstStyle/>
        <a:p>
          <a:endParaRPr lang="en-US"/>
        </a:p>
      </dgm:t>
    </dgm:pt>
    <dgm:pt modelId="{077FCE6B-B0E5-45EC-A311-FC61E9C72D8B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Diversity Factors</a:t>
          </a:r>
          <a:endParaRPr lang="en-US" b="1" dirty="0"/>
        </a:p>
      </dgm:t>
    </dgm:pt>
    <dgm:pt modelId="{B4B3B1B2-550B-4059-B1DF-65806F76B516}" type="parTrans" cxnId="{D5EE7D22-B6FC-4025-9FF2-A60179FD2D3B}">
      <dgm:prSet/>
      <dgm:spPr/>
    </dgm:pt>
    <dgm:pt modelId="{0A14ABFE-D5AA-45B9-B01B-18D90B20A248}" type="sibTrans" cxnId="{D5EE7D22-B6FC-4025-9FF2-A60179FD2D3B}">
      <dgm:prSet/>
      <dgm:spPr/>
    </dgm:pt>
    <dgm:pt modelId="{36A2127E-F9E6-473E-9102-3139B4A9EDE8}" type="pres">
      <dgm:prSet presAssocID="{2CCE10EF-59D7-445F-B236-970333828B11}" presName="Name0" presStyleCnt="0">
        <dgm:presLayoutVars>
          <dgm:dir/>
          <dgm:resizeHandles val="exact"/>
        </dgm:presLayoutVars>
      </dgm:prSet>
      <dgm:spPr/>
    </dgm:pt>
    <dgm:pt modelId="{BBE52964-287E-406F-9ADC-D327D8A0E0B3}" type="pres">
      <dgm:prSet presAssocID="{2CCE10EF-59D7-445F-B236-970333828B11}" presName="vNodes" presStyleCnt="0"/>
      <dgm:spPr/>
    </dgm:pt>
    <dgm:pt modelId="{2E24E273-3593-456D-B798-D7CE8A24C771}" type="pres">
      <dgm:prSet presAssocID="{F2531582-BB41-4CA0-B8D4-BAE1BD38955A}" presName="node" presStyleLbl="node1" presStyleIdx="0" presStyleCnt="3">
        <dgm:presLayoutVars>
          <dgm:bulletEnabled val="1"/>
        </dgm:presLayoutVars>
      </dgm:prSet>
      <dgm:spPr/>
    </dgm:pt>
    <dgm:pt modelId="{28721F61-1CCA-4566-A1E7-748143D63DB9}" type="pres">
      <dgm:prSet presAssocID="{53461936-424D-44FA-B4C4-7D0714C610F7}" presName="spacerT" presStyleCnt="0"/>
      <dgm:spPr/>
    </dgm:pt>
    <dgm:pt modelId="{D0B8E5E8-C14C-45FD-8396-03E6EB4762F4}" type="pres">
      <dgm:prSet presAssocID="{53461936-424D-44FA-B4C4-7D0714C610F7}" presName="sibTrans" presStyleLbl="sibTrans2D1" presStyleIdx="0" presStyleCnt="2"/>
      <dgm:spPr/>
    </dgm:pt>
    <dgm:pt modelId="{E3ACAC08-49E6-46AD-A15B-4E46FAAE0D7E}" type="pres">
      <dgm:prSet presAssocID="{53461936-424D-44FA-B4C4-7D0714C610F7}" presName="spacerB" presStyleCnt="0"/>
      <dgm:spPr/>
    </dgm:pt>
    <dgm:pt modelId="{754739C8-2E37-4349-A364-55F4FFB478A7}" type="pres">
      <dgm:prSet presAssocID="{6B6BA196-ADE9-40FF-AA16-5D94489B0B8F}" presName="node" presStyleLbl="node1" presStyleIdx="1" presStyleCnt="3">
        <dgm:presLayoutVars>
          <dgm:bulletEnabled val="1"/>
        </dgm:presLayoutVars>
      </dgm:prSet>
      <dgm:spPr/>
    </dgm:pt>
    <dgm:pt modelId="{F0E5155B-2B7B-4895-BEF6-3465BD875264}" type="pres">
      <dgm:prSet presAssocID="{2CCE10EF-59D7-445F-B236-970333828B11}" presName="sibTransLast" presStyleLbl="sibTrans2D1" presStyleIdx="1" presStyleCnt="2"/>
      <dgm:spPr/>
    </dgm:pt>
    <dgm:pt modelId="{4E67ED2F-ED15-4276-B8BE-15F459608C8A}" type="pres">
      <dgm:prSet presAssocID="{2CCE10EF-59D7-445F-B236-970333828B11}" presName="connectorText" presStyleLbl="sibTrans2D1" presStyleIdx="1" presStyleCnt="2"/>
      <dgm:spPr/>
    </dgm:pt>
    <dgm:pt modelId="{E31BB369-6AC5-4480-9362-DF63F0BA38F0}" type="pres">
      <dgm:prSet presAssocID="{2CCE10EF-59D7-445F-B236-970333828B11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D5EE7D22-B6FC-4025-9FF2-A60179FD2D3B}" srcId="{2CCE10EF-59D7-445F-B236-970333828B11}" destId="{077FCE6B-B0E5-45EC-A311-FC61E9C72D8B}" srcOrd="2" destOrd="0" parTransId="{B4B3B1B2-550B-4059-B1DF-65806F76B516}" sibTransId="{0A14ABFE-D5AA-45B9-B01B-18D90B20A248}"/>
    <dgm:cxn modelId="{BA73C229-738D-4FDF-92E9-38337F49ED8A}" type="presOf" srcId="{077FCE6B-B0E5-45EC-A311-FC61E9C72D8B}" destId="{E31BB369-6AC5-4480-9362-DF63F0BA38F0}" srcOrd="0" destOrd="0" presId="urn:microsoft.com/office/officeart/2005/8/layout/equation2"/>
    <dgm:cxn modelId="{3EB6012E-6058-4952-BA20-3B9E5696C84F}" type="presOf" srcId="{2CCE10EF-59D7-445F-B236-970333828B11}" destId="{36A2127E-F9E6-473E-9102-3139B4A9EDE8}" srcOrd="0" destOrd="0" presId="urn:microsoft.com/office/officeart/2005/8/layout/equation2"/>
    <dgm:cxn modelId="{CB21B636-9039-4D28-B65C-B0D9831C44F3}" type="presOf" srcId="{F2531582-BB41-4CA0-B8D4-BAE1BD38955A}" destId="{2E24E273-3593-456D-B798-D7CE8A24C771}" srcOrd="0" destOrd="0" presId="urn:microsoft.com/office/officeart/2005/8/layout/equation2"/>
    <dgm:cxn modelId="{E6C64267-10F2-47DB-8854-335B3D2B5E0A}" type="presOf" srcId="{53461936-424D-44FA-B4C4-7D0714C610F7}" destId="{D0B8E5E8-C14C-45FD-8396-03E6EB4762F4}" srcOrd="0" destOrd="0" presId="urn:microsoft.com/office/officeart/2005/8/layout/equation2"/>
    <dgm:cxn modelId="{33B7E17E-0B86-47B2-8EDC-49D0F6C78F0D}" type="presOf" srcId="{6B6BA196-ADE9-40FF-AA16-5D94489B0B8F}" destId="{754739C8-2E37-4349-A364-55F4FFB478A7}" srcOrd="0" destOrd="0" presId="urn:microsoft.com/office/officeart/2005/8/layout/equation2"/>
    <dgm:cxn modelId="{FB5EDAAC-35A0-4C6E-9B8E-F67DA0C11766}" type="presOf" srcId="{E12EBFEB-EB0F-4682-B18D-0DA1A9F456DC}" destId="{4E67ED2F-ED15-4276-B8BE-15F459608C8A}" srcOrd="1" destOrd="0" presId="urn:microsoft.com/office/officeart/2005/8/layout/equation2"/>
    <dgm:cxn modelId="{59B73EB0-2B9E-4013-A637-31EB668FB995}" type="presOf" srcId="{E12EBFEB-EB0F-4682-B18D-0DA1A9F456DC}" destId="{F0E5155B-2B7B-4895-BEF6-3465BD875264}" srcOrd="0" destOrd="0" presId="urn:microsoft.com/office/officeart/2005/8/layout/equation2"/>
    <dgm:cxn modelId="{E6CEE0E3-925E-47B2-94C0-D92D49549F79}" srcId="{2CCE10EF-59D7-445F-B236-970333828B11}" destId="{F2531582-BB41-4CA0-B8D4-BAE1BD38955A}" srcOrd="0" destOrd="0" parTransId="{5FF2ABB5-4422-4769-BDBD-E81872FAC2D7}" sibTransId="{53461936-424D-44FA-B4C4-7D0714C610F7}"/>
    <dgm:cxn modelId="{4E9B7CF3-46B8-44EF-A757-44243CD6AFD8}" srcId="{2CCE10EF-59D7-445F-B236-970333828B11}" destId="{6B6BA196-ADE9-40FF-AA16-5D94489B0B8F}" srcOrd="1" destOrd="0" parTransId="{83484979-50E7-44CB-92AC-DF27EA860235}" sibTransId="{E12EBFEB-EB0F-4682-B18D-0DA1A9F456DC}"/>
    <dgm:cxn modelId="{04551F9E-3B3D-4204-A3EE-0B1910128299}" type="presParOf" srcId="{36A2127E-F9E6-473E-9102-3139B4A9EDE8}" destId="{BBE52964-287E-406F-9ADC-D327D8A0E0B3}" srcOrd="0" destOrd="0" presId="urn:microsoft.com/office/officeart/2005/8/layout/equation2"/>
    <dgm:cxn modelId="{C5836266-AD3A-49A8-A82B-623BD0DDCFD3}" type="presParOf" srcId="{BBE52964-287E-406F-9ADC-D327D8A0E0B3}" destId="{2E24E273-3593-456D-B798-D7CE8A24C771}" srcOrd="0" destOrd="0" presId="urn:microsoft.com/office/officeart/2005/8/layout/equation2"/>
    <dgm:cxn modelId="{90B14708-5557-4556-A3BB-56D403A1C412}" type="presParOf" srcId="{BBE52964-287E-406F-9ADC-D327D8A0E0B3}" destId="{28721F61-1CCA-4566-A1E7-748143D63DB9}" srcOrd="1" destOrd="0" presId="urn:microsoft.com/office/officeart/2005/8/layout/equation2"/>
    <dgm:cxn modelId="{BAC5FF7B-C94C-4E8F-8E47-909FEAE2399E}" type="presParOf" srcId="{BBE52964-287E-406F-9ADC-D327D8A0E0B3}" destId="{D0B8E5E8-C14C-45FD-8396-03E6EB4762F4}" srcOrd="2" destOrd="0" presId="urn:microsoft.com/office/officeart/2005/8/layout/equation2"/>
    <dgm:cxn modelId="{D156B9E6-EA8F-4BA4-B8A0-3770BA54EF53}" type="presParOf" srcId="{BBE52964-287E-406F-9ADC-D327D8A0E0B3}" destId="{E3ACAC08-49E6-46AD-A15B-4E46FAAE0D7E}" srcOrd="3" destOrd="0" presId="urn:microsoft.com/office/officeart/2005/8/layout/equation2"/>
    <dgm:cxn modelId="{812883E6-FCC4-4FCE-B797-13782FCFC54A}" type="presParOf" srcId="{BBE52964-287E-406F-9ADC-D327D8A0E0B3}" destId="{754739C8-2E37-4349-A364-55F4FFB478A7}" srcOrd="4" destOrd="0" presId="urn:microsoft.com/office/officeart/2005/8/layout/equation2"/>
    <dgm:cxn modelId="{239A5268-D57D-49FB-863C-1EA4FDB72D4A}" type="presParOf" srcId="{36A2127E-F9E6-473E-9102-3139B4A9EDE8}" destId="{F0E5155B-2B7B-4895-BEF6-3465BD875264}" srcOrd="1" destOrd="0" presId="urn:microsoft.com/office/officeart/2005/8/layout/equation2"/>
    <dgm:cxn modelId="{A2786B51-67E3-49BC-8081-33560D1B1510}" type="presParOf" srcId="{F0E5155B-2B7B-4895-BEF6-3465BD875264}" destId="{4E67ED2F-ED15-4276-B8BE-15F459608C8A}" srcOrd="0" destOrd="0" presId="urn:microsoft.com/office/officeart/2005/8/layout/equation2"/>
    <dgm:cxn modelId="{6444C0F6-49EA-4282-8F68-349790686521}" type="presParOf" srcId="{36A2127E-F9E6-473E-9102-3139B4A9EDE8}" destId="{E31BB369-6AC5-4480-9362-DF63F0BA38F0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CDFB84-0812-4F1F-8232-F145D644E9B2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7F69C4D0-68B1-445E-B24E-BE10795D9A27}">
      <dgm:prSet phldrT="[Text]"/>
      <dgm:spPr/>
      <dgm:t>
        <a:bodyPr/>
        <a:lstStyle/>
        <a:p>
          <a:r>
            <a:rPr lang="en-US" dirty="0">
              <a:solidFill>
                <a:schemeClr val="accent2"/>
              </a:solidFill>
              <a:latin typeface="Arial Black" pitchFamily="34" charset="0"/>
            </a:rPr>
            <a:t>Gen Y : 20s and younger</a:t>
          </a:r>
        </a:p>
      </dgm:t>
    </dgm:pt>
    <dgm:pt modelId="{C0C99C05-9284-47C0-B0A9-92BDC491634C}" type="parTrans" cxnId="{EC3C54F1-EF8B-419C-9F9D-1F113D73AED7}">
      <dgm:prSet/>
      <dgm:spPr/>
      <dgm:t>
        <a:bodyPr/>
        <a:lstStyle/>
        <a:p>
          <a:endParaRPr lang="en-US"/>
        </a:p>
      </dgm:t>
    </dgm:pt>
    <dgm:pt modelId="{98D09351-37C3-407A-AB0B-641605108255}" type="sibTrans" cxnId="{EC3C54F1-EF8B-419C-9F9D-1F113D73AED7}">
      <dgm:prSet/>
      <dgm:spPr/>
      <dgm:t>
        <a:bodyPr/>
        <a:lstStyle/>
        <a:p>
          <a:endParaRPr lang="en-US"/>
        </a:p>
      </dgm:t>
    </dgm:pt>
    <dgm:pt modelId="{5B18733A-4587-4A12-8C04-0851A37E0F0C}">
      <dgm:prSet/>
      <dgm:spPr/>
      <dgm:t>
        <a:bodyPr/>
        <a:lstStyle/>
        <a:p>
          <a:r>
            <a:rPr lang="en-US" dirty="0">
              <a:solidFill>
                <a:schemeClr val="accent2"/>
              </a:solidFill>
              <a:latin typeface="Arial Black" pitchFamily="34" charset="0"/>
            </a:rPr>
            <a:t>Gen X: 30s to low 40s</a:t>
          </a:r>
        </a:p>
      </dgm:t>
    </dgm:pt>
    <dgm:pt modelId="{4E356CE0-94A6-4D65-8FFB-B9EE37DB934B}" type="parTrans" cxnId="{5EB20539-834D-4111-80E3-41371326BCCC}">
      <dgm:prSet/>
      <dgm:spPr/>
      <dgm:t>
        <a:bodyPr/>
        <a:lstStyle/>
        <a:p>
          <a:endParaRPr lang="en-US"/>
        </a:p>
      </dgm:t>
    </dgm:pt>
    <dgm:pt modelId="{9DE166D0-64CB-4124-926A-547C7FF25487}" type="sibTrans" cxnId="{5EB20539-834D-4111-80E3-41371326BCCC}">
      <dgm:prSet/>
      <dgm:spPr/>
      <dgm:t>
        <a:bodyPr/>
        <a:lstStyle/>
        <a:p>
          <a:endParaRPr lang="en-US"/>
        </a:p>
      </dgm:t>
    </dgm:pt>
    <dgm:pt modelId="{E1BC001B-30F2-4315-98D3-E0B6325CFC93}">
      <dgm:prSet/>
      <dgm:spPr/>
      <dgm:t>
        <a:bodyPr/>
        <a:lstStyle/>
        <a:p>
          <a:r>
            <a:rPr lang="en-US" dirty="0">
              <a:solidFill>
                <a:schemeClr val="accent2"/>
              </a:solidFill>
              <a:latin typeface="Arial Black" pitchFamily="34" charset="0"/>
            </a:rPr>
            <a:t>Baby bommers: mid 40s and older</a:t>
          </a:r>
        </a:p>
      </dgm:t>
    </dgm:pt>
    <dgm:pt modelId="{D02C56D1-5D01-471D-B056-23A971CC7F0F}" type="parTrans" cxnId="{9026AAD0-C246-4AFE-AF26-73DC7B3AF1AF}">
      <dgm:prSet/>
      <dgm:spPr/>
      <dgm:t>
        <a:bodyPr/>
        <a:lstStyle/>
        <a:p>
          <a:endParaRPr lang="en-US"/>
        </a:p>
      </dgm:t>
    </dgm:pt>
    <dgm:pt modelId="{80C34169-DFDD-46CC-8904-7B45D8811790}" type="sibTrans" cxnId="{9026AAD0-C246-4AFE-AF26-73DC7B3AF1AF}">
      <dgm:prSet/>
      <dgm:spPr/>
      <dgm:t>
        <a:bodyPr/>
        <a:lstStyle/>
        <a:p>
          <a:endParaRPr lang="en-US"/>
        </a:p>
      </dgm:t>
    </dgm:pt>
    <dgm:pt modelId="{E9E1D117-AF45-4128-8E0D-CD70F8E0AD8F}" type="pres">
      <dgm:prSet presAssocID="{66CDFB84-0812-4F1F-8232-F145D644E9B2}" presName="compositeShape" presStyleCnt="0">
        <dgm:presLayoutVars>
          <dgm:dir/>
          <dgm:resizeHandles/>
        </dgm:presLayoutVars>
      </dgm:prSet>
      <dgm:spPr/>
    </dgm:pt>
    <dgm:pt modelId="{395DA7C8-627B-4DFC-81EB-F68E013FBE1B}" type="pres">
      <dgm:prSet presAssocID="{66CDFB84-0812-4F1F-8232-F145D644E9B2}" presName="pyramid" presStyleLbl="nod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B8CE843-C541-4726-8E53-A955BBEAFCE8}" type="pres">
      <dgm:prSet presAssocID="{66CDFB84-0812-4F1F-8232-F145D644E9B2}" presName="theList" presStyleCnt="0"/>
      <dgm:spPr/>
    </dgm:pt>
    <dgm:pt modelId="{89825218-C145-4BAC-846D-B5B9A9B0184C}" type="pres">
      <dgm:prSet presAssocID="{7F69C4D0-68B1-445E-B24E-BE10795D9A27}" presName="aNode" presStyleLbl="fgAcc1" presStyleIdx="0" presStyleCnt="3">
        <dgm:presLayoutVars>
          <dgm:bulletEnabled val="1"/>
        </dgm:presLayoutVars>
      </dgm:prSet>
      <dgm:spPr/>
    </dgm:pt>
    <dgm:pt modelId="{44D2794D-560D-4FC8-B474-818842E8BE1C}" type="pres">
      <dgm:prSet presAssocID="{7F69C4D0-68B1-445E-B24E-BE10795D9A27}" presName="aSpace" presStyleCnt="0"/>
      <dgm:spPr/>
    </dgm:pt>
    <dgm:pt modelId="{421042FE-1A18-42AD-9ED6-E78E390050B5}" type="pres">
      <dgm:prSet presAssocID="{5B18733A-4587-4A12-8C04-0851A37E0F0C}" presName="aNode" presStyleLbl="fgAcc1" presStyleIdx="1" presStyleCnt="3">
        <dgm:presLayoutVars>
          <dgm:bulletEnabled val="1"/>
        </dgm:presLayoutVars>
      </dgm:prSet>
      <dgm:spPr/>
    </dgm:pt>
    <dgm:pt modelId="{DF8DC241-60FB-4306-8F27-E443B4A331BC}" type="pres">
      <dgm:prSet presAssocID="{5B18733A-4587-4A12-8C04-0851A37E0F0C}" presName="aSpace" presStyleCnt="0"/>
      <dgm:spPr/>
    </dgm:pt>
    <dgm:pt modelId="{3335FBDE-C7CA-47B9-B482-45744193D702}" type="pres">
      <dgm:prSet presAssocID="{E1BC001B-30F2-4315-98D3-E0B6325CFC93}" presName="aNode" presStyleLbl="fgAcc1" presStyleIdx="2" presStyleCnt="3">
        <dgm:presLayoutVars>
          <dgm:bulletEnabled val="1"/>
        </dgm:presLayoutVars>
      </dgm:prSet>
      <dgm:spPr/>
    </dgm:pt>
    <dgm:pt modelId="{53ED3AF3-D156-4455-93EC-AE8074934899}" type="pres">
      <dgm:prSet presAssocID="{E1BC001B-30F2-4315-98D3-E0B6325CFC93}" presName="aSpace" presStyleCnt="0"/>
      <dgm:spPr/>
    </dgm:pt>
  </dgm:ptLst>
  <dgm:cxnLst>
    <dgm:cxn modelId="{5EB20539-834D-4111-80E3-41371326BCCC}" srcId="{66CDFB84-0812-4F1F-8232-F145D644E9B2}" destId="{5B18733A-4587-4A12-8C04-0851A37E0F0C}" srcOrd="1" destOrd="0" parTransId="{4E356CE0-94A6-4D65-8FFB-B9EE37DB934B}" sibTransId="{9DE166D0-64CB-4124-926A-547C7FF25487}"/>
    <dgm:cxn modelId="{16CF5F44-721C-4210-98F2-11F195DB1432}" type="presOf" srcId="{5B18733A-4587-4A12-8C04-0851A37E0F0C}" destId="{421042FE-1A18-42AD-9ED6-E78E390050B5}" srcOrd="0" destOrd="0" presId="urn:microsoft.com/office/officeart/2005/8/layout/pyramid2"/>
    <dgm:cxn modelId="{351B86B1-84F6-4CFC-9099-C638A7303380}" type="presOf" srcId="{7F69C4D0-68B1-445E-B24E-BE10795D9A27}" destId="{89825218-C145-4BAC-846D-B5B9A9B0184C}" srcOrd="0" destOrd="0" presId="urn:microsoft.com/office/officeart/2005/8/layout/pyramid2"/>
    <dgm:cxn modelId="{900E14C9-C5E0-41FD-94A8-8D50B49D2F8C}" type="presOf" srcId="{66CDFB84-0812-4F1F-8232-F145D644E9B2}" destId="{E9E1D117-AF45-4128-8E0D-CD70F8E0AD8F}" srcOrd="0" destOrd="0" presId="urn:microsoft.com/office/officeart/2005/8/layout/pyramid2"/>
    <dgm:cxn modelId="{ACD823CC-8E25-4A99-AEB6-0643E12DCFE8}" type="presOf" srcId="{E1BC001B-30F2-4315-98D3-E0B6325CFC93}" destId="{3335FBDE-C7CA-47B9-B482-45744193D702}" srcOrd="0" destOrd="0" presId="urn:microsoft.com/office/officeart/2005/8/layout/pyramid2"/>
    <dgm:cxn modelId="{9026AAD0-C246-4AFE-AF26-73DC7B3AF1AF}" srcId="{66CDFB84-0812-4F1F-8232-F145D644E9B2}" destId="{E1BC001B-30F2-4315-98D3-E0B6325CFC93}" srcOrd="2" destOrd="0" parTransId="{D02C56D1-5D01-471D-B056-23A971CC7F0F}" sibTransId="{80C34169-DFDD-46CC-8904-7B45D8811790}"/>
    <dgm:cxn modelId="{EC3C54F1-EF8B-419C-9F9D-1F113D73AED7}" srcId="{66CDFB84-0812-4F1F-8232-F145D644E9B2}" destId="{7F69C4D0-68B1-445E-B24E-BE10795D9A27}" srcOrd="0" destOrd="0" parTransId="{C0C99C05-9284-47C0-B0A9-92BDC491634C}" sibTransId="{98D09351-37C3-407A-AB0B-641605108255}"/>
    <dgm:cxn modelId="{FDF5C7C7-B163-42BB-8947-D6DF8826F419}" type="presParOf" srcId="{E9E1D117-AF45-4128-8E0D-CD70F8E0AD8F}" destId="{395DA7C8-627B-4DFC-81EB-F68E013FBE1B}" srcOrd="0" destOrd="0" presId="urn:microsoft.com/office/officeart/2005/8/layout/pyramid2"/>
    <dgm:cxn modelId="{F371B80C-FB55-4DBB-BDA5-7B3432BDBFBC}" type="presParOf" srcId="{E9E1D117-AF45-4128-8E0D-CD70F8E0AD8F}" destId="{0B8CE843-C541-4726-8E53-A955BBEAFCE8}" srcOrd="1" destOrd="0" presId="urn:microsoft.com/office/officeart/2005/8/layout/pyramid2"/>
    <dgm:cxn modelId="{4BD39165-13BD-4D5C-A8E6-5480DF05B8D7}" type="presParOf" srcId="{0B8CE843-C541-4726-8E53-A955BBEAFCE8}" destId="{89825218-C145-4BAC-846D-B5B9A9B0184C}" srcOrd="0" destOrd="0" presId="urn:microsoft.com/office/officeart/2005/8/layout/pyramid2"/>
    <dgm:cxn modelId="{8CE251BC-23C4-4741-8657-3514F8C9292C}" type="presParOf" srcId="{0B8CE843-C541-4726-8E53-A955BBEAFCE8}" destId="{44D2794D-560D-4FC8-B474-818842E8BE1C}" srcOrd="1" destOrd="0" presId="urn:microsoft.com/office/officeart/2005/8/layout/pyramid2"/>
    <dgm:cxn modelId="{7E58B405-1C48-483A-8BC1-7CF8F4A04EC0}" type="presParOf" srcId="{0B8CE843-C541-4726-8E53-A955BBEAFCE8}" destId="{421042FE-1A18-42AD-9ED6-E78E390050B5}" srcOrd="2" destOrd="0" presId="urn:microsoft.com/office/officeart/2005/8/layout/pyramid2"/>
    <dgm:cxn modelId="{3E0B526C-7254-4F36-A6D2-597EDB0FE9E7}" type="presParOf" srcId="{0B8CE843-C541-4726-8E53-A955BBEAFCE8}" destId="{DF8DC241-60FB-4306-8F27-E443B4A331BC}" srcOrd="3" destOrd="0" presId="urn:microsoft.com/office/officeart/2005/8/layout/pyramid2"/>
    <dgm:cxn modelId="{E398BD4F-5FB0-4743-9757-E9B1350E5826}" type="presParOf" srcId="{0B8CE843-C541-4726-8E53-A955BBEAFCE8}" destId="{3335FBDE-C7CA-47B9-B482-45744193D702}" srcOrd="4" destOrd="0" presId="urn:microsoft.com/office/officeart/2005/8/layout/pyramid2"/>
    <dgm:cxn modelId="{B4D49B1B-13B8-47B6-8532-9B5292A417D5}" type="presParOf" srcId="{0B8CE843-C541-4726-8E53-A955BBEAFCE8}" destId="{53ED3AF3-D156-4455-93EC-AE8074934899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118AFF-A5E1-4D03-9FF4-C233491D7A76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823C84FB-68E6-4585-9F6C-D09F3B247801}">
      <dgm:prSet phldrT="[Text]"/>
      <dgm:spPr/>
      <dgm:t>
        <a:bodyPr/>
        <a:lstStyle/>
        <a:p>
          <a:r>
            <a:rPr lang="en-IN" dirty="0"/>
            <a:t>Environment</a:t>
          </a:r>
        </a:p>
      </dgm:t>
    </dgm:pt>
    <dgm:pt modelId="{BE24E698-4085-4D21-928A-1652DE79E0CF}" type="parTrans" cxnId="{45F4E6A6-CA2E-40CC-9E5F-BC0BBC516B1D}">
      <dgm:prSet/>
      <dgm:spPr/>
      <dgm:t>
        <a:bodyPr/>
        <a:lstStyle/>
        <a:p>
          <a:endParaRPr lang="en-IN"/>
        </a:p>
      </dgm:t>
    </dgm:pt>
    <dgm:pt modelId="{F7E55F16-EA25-4834-A525-0A8E6D27B39E}" type="sibTrans" cxnId="{45F4E6A6-CA2E-40CC-9E5F-BC0BBC516B1D}">
      <dgm:prSet/>
      <dgm:spPr/>
      <dgm:t>
        <a:bodyPr/>
        <a:lstStyle/>
        <a:p>
          <a:endParaRPr lang="en-IN"/>
        </a:p>
      </dgm:t>
    </dgm:pt>
    <dgm:pt modelId="{03382389-DAC1-4647-A4A9-C4795F352254}">
      <dgm:prSet phldrT="[Text]"/>
      <dgm:spPr/>
      <dgm:t>
        <a:bodyPr/>
        <a:lstStyle/>
        <a:p>
          <a:r>
            <a:rPr lang="en-IN" dirty="0"/>
            <a:t>Heredity</a:t>
          </a:r>
        </a:p>
      </dgm:t>
    </dgm:pt>
    <dgm:pt modelId="{A4CAB314-F28A-4A3C-A2EE-2A07C2B28EFD}" type="parTrans" cxnId="{871422F1-79C4-4FC0-9228-24F87DD1DA91}">
      <dgm:prSet/>
      <dgm:spPr/>
      <dgm:t>
        <a:bodyPr/>
        <a:lstStyle/>
        <a:p>
          <a:endParaRPr lang="en-IN"/>
        </a:p>
      </dgm:t>
    </dgm:pt>
    <dgm:pt modelId="{2A14F1EA-4091-48B5-937F-76156F4BACF2}" type="sibTrans" cxnId="{871422F1-79C4-4FC0-9228-24F87DD1DA91}">
      <dgm:prSet/>
      <dgm:spPr/>
      <dgm:t>
        <a:bodyPr/>
        <a:lstStyle/>
        <a:p>
          <a:endParaRPr lang="en-IN"/>
        </a:p>
      </dgm:t>
    </dgm:pt>
    <dgm:pt modelId="{8D02C1E1-0432-4563-BE99-9B7DE5037D47}">
      <dgm:prSet phldrT="[Text]"/>
      <dgm:spPr/>
      <dgm:t>
        <a:bodyPr/>
        <a:lstStyle/>
        <a:p>
          <a:r>
            <a:rPr lang="en-IN" dirty="0"/>
            <a:t>Attitude</a:t>
          </a:r>
        </a:p>
      </dgm:t>
    </dgm:pt>
    <dgm:pt modelId="{90CD10E6-7575-438D-B57E-3C6F1245CE76}" type="parTrans" cxnId="{290B42A4-6993-4C52-8B16-53078903316F}">
      <dgm:prSet/>
      <dgm:spPr/>
      <dgm:t>
        <a:bodyPr/>
        <a:lstStyle/>
        <a:p>
          <a:endParaRPr lang="en-IN"/>
        </a:p>
      </dgm:t>
    </dgm:pt>
    <dgm:pt modelId="{6528FBE3-B394-4958-A247-71A04AA48F6F}" type="sibTrans" cxnId="{290B42A4-6993-4C52-8B16-53078903316F}">
      <dgm:prSet/>
      <dgm:spPr/>
      <dgm:t>
        <a:bodyPr/>
        <a:lstStyle/>
        <a:p>
          <a:endParaRPr lang="en-IN"/>
        </a:p>
      </dgm:t>
    </dgm:pt>
    <dgm:pt modelId="{5EB60341-8881-4795-AAE3-E3603591B891}">
      <dgm:prSet phldrT="[Text]"/>
      <dgm:spPr/>
      <dgm:t>
        <a:bodyPr/>
        <a:lstStyle/>
        <a:p>
          <a:r>
            <a:rPr lang="en-IN" dirty="0"/>
            <a:t>Values</a:t>
          </a:r>
        </a:p>
      </dgm:t>
    </dgm:pt>
    <dgm:pt modelId="{FD6EA9B5-E408-4DA8-B5DC-01C0C4A05939}" type="parTrans" cxnId="{94B9E49D-81D9-481F-B7E2-C1B78F7184F5}">
      <dgm:prSet/>
      <dgm:spPr/>
      <dgm:t>
        <a:bodyPr/>
        <a:lstStyle/>
        <a:p>
          <a:endParaRPr lang="en-IN"/>
        </a:p>
      </dgm:t>
    </dgm:pt>
    <dgm:pt modelId="{41B5657C-D0B4-4896-B223-A509B4AC19AC}" type="sibTrans" cxnId="{94B9E49D-81D9-481F-B7E2-C1B78F7184F5}">
      <dgm:prSet/>
      <dgm:spPr/>
      <dgm:t>
        <a:bodyPr/>
        <a:lstStyle/>
        <a:p>
          <a:endParaRPr lang="en-IN"/>
        </a:p>
      </dgm:t>
    </dgm:pt>
    <dgm:pt modelId="{305C00FF-13C1-45B5-AAB3-DCB277062EDA}" type="pres">
      <dgm:prSet presAssocID="{4C118AFF-A5E1-4D03-9FF4-C233491D7A76}" presName="diagram" presStyleCnt="0">
        <dgm:presLayoutVars>
          <dgm:dir/>
          <dgm:resizeHandles val="exact"/>
        </dgm:presLayoutVars>
      </dgm:prSet>
      <dgm:spPr/>
    </dgm:pt>
    <dgm:pt modelId="{6B5CA198-9083-47EF-BD32-EA2366388B9D}" type="pres">
      <dgm:prSet presAssocID="{823C84FB-68E6-4585-9F6C-D09F3B247801}" presName="node" presStyleLbl="node1" presStyleIdx="0" presStyleCnt="4">
        <dgm:presLayoutVars>
          <dgm:bulletEnabled val="1"/>
        </dgm:presLayoutVars>
      </dgm:prSet>
      <dgm:spPr/>
    </dgm:pt>
    <dgm:pt modelId="{11CBB6B0-B2BF-4DC1-AAD3-502A380C18D9}" type="pres">
      <dgm:prSet presAssocID="{F7E55F16-EA25-4834-A525-0A8E6D27B39E}" presName="sibTrans" presStyleCnt="0"/>
      <dgm:spPr/>
    </dgm:pt>
    <dgm:pt modelId="{5337A645-B633-444C-BB0D-A0B67B96851F}" type="pres">
      <dgm:prSet presAssocID="{03382389-DAC1-4647-A4A9-C4795F352254}" presName="node" presStyleLbl="node1" presStyleIdx="1" presStyleCnt="4">
        <dgm:presLayoutVars>
          <dgm:bulletEnabled val="1"/>
        </dgm:presLayoutVars>
      </dgm:prSet>
      <dgm:spPr/>
    </dgm:pt>
    <dgm:pt modelId="{2994525A-0829-4C1A-B4F4-F495F8A72268}" type="pres">
      <dgm:prSet presAssocID="{2A14F1EA-4091-48B5-937F-76156F4BACF2}" presName="sibTrans" presStyleCnt="0"/>
      <dgm:spPr/>
    </dgm:pt>
    <dgm:pt modelId="{23C37227-EF5A-432D-ABF7-80647845582E}" type="pres">
      <dgm:prSet presAssocID="{8D02C1E1-0432-4563-BE99-9B7DE5037D47}" presName="node" presStyleLbl="node1" presStyleIdx="2" presStyleCnt="4">
        <dgm:presLayoutVars>
          <dgm:bulletEnabled val="1"/>
        </dgm:presLayoutVars>
      </dgm:prSet>
      <dgm:spPr/>
    </dgm:pt>
    <dgm:pt modelId="{D3044D45-B92E-4035-A3DA-706A6B431BC9}" type="pres">
      <dgm:prSet presAssocID="{6528FBE3-B394-4958-A247-71A04AA48F6F}" presName="sibTrans" presStyleCnt="0"/>
      <dgm:spPr/>
    </dgm:pt>
    <dgm:pt modelId="{6A314453-366C-4F1E-9B54-03D709C95A66}" type="pres">
      <dgm:prSet presAssocID="{5EB60341-8881-4795-AAE3-E3603591B891}" presName="node" presStyleLbl="node1" presStyleIdx="3" presStyleCnt="4">
        <dgm:presLayoutVars>
          <dgm:bulletEnabled val="1"/>
        </dgm:presLayoutVars>
      </dgm:prSet>
      <dgm:spPr/>
    </dgm:pt>
  </dgm:ptLst>
  <dgm:cxnLst>
    <dgm:cxn modelId="{C7768F5C-1137-4978-A964-4A6405D283E4}" type="presOf" srcId="{5EB60341-8881-4795-AAE3-E3603591B891}" destId="{6A314453-366C-4F1E-9B54-03D709C95A66}" srcOrd="0" destOrd="0" presId="urn:microsoft.com/office/officeart/2005/8/layout/default"/>
    <dgm:cxn modelId="{1264754B-B5D3-4720-86BE-DE5C38AA2319}" type="presOf" srcId="{8D02C1E1-0432-4563-BE99-9B7DE5037D47}" destId="{23C37227-EF5A-432D-ABF7-80647845582E}" srcOrd="0" destOrd="0" presId="urn:microsoft.com/office/officeart/2005/8/layout/default"/>
    <dgm:cxn modelId="{94B9E49D-81D9-481F-B7E2-C1B78F7184F5}" srcId="{4C118AFF-A5E1-4D03-9FF4-C233491D7A76}" destId="{5EB60341-8881-4795-AAE3-E3603591B891}" srcOrd="3" destOrd="0" parTransId="{FD6EA9B5-E408-4DA8-B5DC-01C0C4A05939}" sibTransId="{41B5657C-D0B4-4896-B223-A509B4AC19AC}"/>
    <dgm:cxn modelId="{290B42A4-6993-4C52-8B16-53078903316F}" srcId="{4C118AFF-A5E1-4D03-9FF4-C233491D7A76}" destId="{8D02C1E1-0432-4563-BE99-9B7DE5037D47}" srcOrd="2" destOrd="0" parTransId="{90CD10E6-7575-438D-B57E-3C6F1245CE76}" sibTransId="{6528FBE3-B394-4958-A247-71A04AA48F6F}"/>
    <dgm:cxn modelId="{45F4E6A6-CA2E-40CC-9E5F-BC0BBC516B1D}" srcId="{4C118AFF-A5E1-4D03-9FF4-C233491D7A76}" destId="{823C84FB-68E6-4585-9F6C-D09F3B247801}" srcOrd="0" destOrd="0" parTransId="{BE24E698-4085-4D21-928A-1652DE79E0CF}" sibTransId="{F7E55F16-EA25-4834-A525-0A8E6D27B39E}"/>
    <dgm:cxn modelId="{A940BBA7-CF08-4CF4-BFF4-9B99A4806370}" type="presOf" srcId="{03382389-DAC1-4647-A4A9-C4795F352254}" destId="{5337A645-B633-444C-BB0D-A0B67B96851F}" srcOrd="0" destOrd="0" presId="urn:microsoft.com/office/officeart/2005/8/layout/default"/>
    <dgm:cxn modelId="{2A8CABB3-ECD2-4FD3-B739-CBF97653DD61}" type="presOf" srcId="{4C118AFF-A5E1-4D03-9FF4-C233491D7A76}" destId="{305C00FF-13C1-45B5-AAB3-DCB277062EDA}" srcOrd="0" destOrd="0" presId="urn:microsoft.com/office/officeart/2005/8/layout/default"/>
    <dgm:cxn modelId="{B410C4D0-8555-45E4-91D3-D4F816D36E7F}" type="presOf" srcId="{823C84FB-68E6-4585-9F6C-D09F3B247801}" destId="{6B5CA198-9083-47EF-BD32-EA2366388B9D}" srcOrd="0" destOrd="0" presId="urn:microsoft.com/office/officeart/2005/8/layout/default"/>
    <dgm:cxn modelId="{871422F1-79C4-4FC0-9228-24F87DD1DA91}" srcId="{4C118AFF-A5E1-4D03-9FF4-C233491D7A76}" destId="{03382389-DAC1-4647-A4A9-C4795F352254}" srcOrd="1" destOrd="0" parTransId="{A4CAB314-F28A-4A3C-A2EE-2A07C2B28EFD}" sibTransId="{2A14F1EA-4091-48B5-937F-76156F4BACF2}"/>
    <dgm:cxn modelId="{F166456C-C109-4E84-8A3E-E187452CF527}" type="presParOf" srcId="{305C00FF-13C1-45B5-AAB3-DCB277062EDA}" destId="{6B5CA198-9083-47EF-BD32-EA2366388B9D}" srcOrd="0" destOrd="0" presId="urn:microsoft.com/office/officeart/2005/8/layout/default"/>
    <dgm:cxn modelId="{A2B8A6FF-7875-4B37-AE54-C2D85B2C609F}" type="presParOf" srcId="{305C00FF-13C1-45B5-AAB3-DCB277062EDA}" destId="{11CBB6B0-B2BF-4DC1-AAD3-502A380C18D9}" srcOrd="1" destOrd="0" presId="urn:microsoft.com/office/officeart/2005/8/layout/default"/>
    <dgm:cxn modelId="{920B0ED9-555B-43DD-A405-5CB50BF5E13B}" type="presParOf" srcId="{305C00FF-13C1-45B5-AAB3-DCB277062EDA}" destId="{5337A645-B633-444C-BB0D-A0B67B96851F}" srcOrd="2" destOrd="0" presId="urn:microsoft.com/office/officeart/2005/8/layout/default"/>
    <dgm:cxn modelId="{09F296E1-F48E-4A12-BA37-D81F99173E28}" type="presParOf" srcId="{305C00FF-13C1-45B5-AAB3-DCB277062EDA}" destId="{2994525A-0829-4C1A-B4F4-F495F8A72268}" srcOrd="3" destOrd="0" presId="urn:microsoft.com/office/officeart/2005/8/layout/default"/>
    <dgm:cxn modelId="{1ECD7FE9-D62C-4010-A189-FEF39EC27E02}" type="presParOf" srcId="{305C00FF-13C1-45B5-AAB3-DCB277062EDA}" destId="{23C37227-EF5A-432D-ABF7-80647845582E}" srcOrd="4" destOrd="0" presId="urn:microsoft.com/office/officeart/2005/8/layout/default"/>
    <dgm:cxn modelId="{4FEF4133-32DC-4682-955D-884C65863FD6}" type="presParOf" srcId="{305C00FF-13C1-45B5-AAB3-DCB277062EDA}" destId="{D3044D45-B92E-4035-A3DA-706A6B431BC9}" srcOrd="5" destOrd="0" presId="urn:microsoft.com/office/officeart/2005/8/layout/default"/>
    <dgm:cxn modelId="{7D743691-932F-4359-AB52-B1C4C54A3A5E}" type="presParOf" srcId="{305C00FF-13C1-45B5-AAB3-DCB277062EDA}" destId="{6A314453-366C-4F1E-9B54-03D709C95A6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3A39E05-7B01-4C8A-99D9-50B0BCD7C395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E150F2C6-DD9E-4839-8C6F-A15C5610B0EA}">
      <dgm:prSet phldrT="[Text]"/>
      <dgm:spPr/>
      <dgm:t>
        <a:bodyPr/>
        <a:lstStyle/>
        <a:p>
          <a:r>
            <a:rPr lang="en-IN" b="1" dirty="0"/>
            <a:t>Cognitive Component</a:t>
          </a:r>
          <a:endParaRPr lang="en-IN" dirty="0"/>
        </a:p>
      </dgm:t>
    </dgm:pt>
    <dgm:pt modelId="{650060CD-C92D-4A7E-B68B-FCCFB1091024}" type="parTrans" cxnId="{C0DB0386-FDF2-40D9-92C5-BC4C149FFD9D}">
      <dgm:prSet/>
      <dgm:spPr/>
      <dgm:t>
        <a:bodyPr/>
        <a:lstStyle/>
        <a:p>
          <a:endParaRPr lang="en-IN"/>
        </a:p>
      </dgm:t>
    </dgm:pt>
    <dgm:pt modelId="{2C34AEE6-B9F1-4793-8A57-5A2DC99C4C76}" type="sibTrans" cxnId="{C0DB0386-FDF2-40D9-92C5-BC4C149FFD9D}">
      <dgm:prSet/>
      <dgm:spPr/>
      <dgm:t>
        <a:bodyPr/>
        <a:lstStyle/>
        <a:p>
          <a:endParaRPr lang="en-IN"/>
        </a:p>
      </dgm:t>
    </dgm:pt>
    <dgm:pt modelId="{EC934F2D-B128-4926-A864-0AF389D28267}">
      <dgm:prSet/>
      <dgm:spPr/>
      <dgm:t>
        <a:bodyPr/>
        <a:lstStyle/>
        <a:p>
          <a:r>
            <a:rPr lang="en-IN" b="1" dirty="0"/>
            <a:t>Affective Component</a:t>
          </a:r>
          <a:endParaRPr lang="en-IN" dirty="0"/>
        </a:p>
      </dgm:t>
    </dgm:pt>
    <dgm:pt modelId="{AAEE2AE1-C23E-4760-9AD6-F13637B9BBD3}" type="parTrans" cxnId="{A89FAF7D-67E6-482B-A04F-BA19A5AF0B4E}">
      <dgm:prSet/>
      <dgm:spPr/>
      <dgm:t>
        <a:bodyPr/>
        <a:lstStyle/>
        <a:p>
          <a:endParaRPr lang="en-IN"/>
        </a:p>
      </dgm:t>
    </dgm:pt>
    <dgm:pt modelId="{FB04449F-8A75-4BB7-AAE2-CF9626431227}" type="sibTrans" cxnId="{A89FAF7D-67E6-482B-A04F-BA19A5AF0B4E}">
      <dgm:prSet/>
      <dgm:spPr/>
      <dgm:t>
        <a:bodyPr/>
        <a:lstStyle/>
        <a:p>
          <a:endParaRPr lang="en-IN"/>
        </a:p>
      </dgm:t>
    </dgm:pt>
    <dgm:pt modelId="{A5B64E64-9162-4874-B76C-744DBE36D788}">
      <dgm:prSet/>
      <dgm:spPr/>
      <dgm:t>
        <a:bodyPr/>
        <a:lstStyle/>
        <a:p>
          <a:r>
            <a:rPr lang="en-IN" b="1" dirty="0" err="1"/>
            <a:t>Behavioral</a:t>
          </a:r>
          <a:r>
            <a:rPr lang="en-IN" b="1" dirty="0"/>
            <a:t> Component</a:t>
          </a:r>
          <a:endParaRPr lang="en-IN" dirty="0"/>
        </a:p>
      </dgm:t>
    </dgm:pt>
    <dgm:pt modelId="{CDEED951-A5D8-41F5-BFB7-A3C8EDE13FBE}" type="parTrans" cxnId="{7DB9E6AA-DB8C-4120-A570-DDF1EB19F68E}">
      <dgm:prSet/>
      <dgm:spPr/>
      <dgm:t>
        <a:bodyPr/>
        <a:lstStyle/>
        <a:p>
          <a:endParaRPr lang="en-IN"/>
        </a:p>
      </dgm:t>
    </dgm:pt>
    <dgm:pt modelId="{815BDC1F-107E-4D1E-90C7-3D6616554825}" type="sibTrans" cxnId="{7DB9E6AA-DB8C-4120-A570-DDF1EB19F68E}">
      <dgm:prSet/>
      <dgm:spPr/>
      <dgm:t>
        <a:bodyPr/>
        <a:lstStyle/>
        <a:p>
          <a:endParaRPr lang="en-IN"/>
        </a:p>
      </dgm:t>
    </dgm:pt>
    <dgm:pt modelId="{D7DFBD73-9FA5-4435-AFF4-5641EBEDEA7A}" type="pres">
      <dgm:prSet presAssocID="{E3A39E05-7B01-4C8A-99D9-50B0BCD7C395}" presName="linear" presStyleCnt="0">
        <dgm:presLayoutVars>
          <dgm:dir/>
          <dgm:animLvl val="lvl"/>
          <dgm:resizeHandles val="exact"/>
        </dgm:presLayoutVars>
      </dgm:prSet>
      <dgm:spPr/>
    </dgm:pt>
    <dgm:pt modelId="{C1912A84-DF21-4BD7-ACCC-3FFC446A0BC2}" type="pres">
      <dgm:prSet presAssocID="{E150F2C6-DD9E-4839-8C6F-A15C5610B0EA}" presName="parentLin" presStyleCnt="0"/>
      <dgm:spPr/>
    </dgm:pt>
    <dgm:pt modelId="{FBCD023B-B177-48C7-B557-F520C8C12B5E}" type="pres">
      <dgm:prSet presAssocID="{E150F2C6-DD9E-4839-8C6F-A15C5610B0EA}" presName="parentLeftMargin" presStyleLbl="node1" presStyleIdx="0" presStyleCnt="3"/>
      <dgm:spPr/>
    </dgm:pt>
    <dgm:pt modelId="{687CC358-9D06-40F3-BA45-B8160197D5A6}" type="pres">
      <dgm:prSet presAssocID="{E150F2C6-DD9E-4839-8C6F-A15C5610B0E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C896B14-DD38-4F7C-8772-04B541A2489C}" type="pres">
      <dgm:prSet presAssocID="{E150F2C6-DD9E-4839-8C6F-A15C5610B0EA}" presName="negativeSpace" presStyleCnt="0"/>
      <dgm:spPr/>
    </dgm:pt>
    <dgm:pt modelId="{C5B7B426-7631-4422-BB56-AFBAA37E6E0E}" type="pres">
      <dgm:prSet presAssocID="{E150F2C6-DD9E-4839-8C6F-A15C5610B0EA}" presName="childText" presStyleLbl="conFgAcc1" presStyleIdx="0" presStyleCnt="3">
        <dgm:presLayoutVars>
          <dgm:bulletEnabled val="1"/>
        </dgm:presLayoutVars>
      </dgm:prSet>
      <dgm:spPr/>
    </dgm:pt>
    <dgm:pt modelId="{C0E07985-061C-4302-A1DD-A9D3054C1584}" type="pres">
      <dgm:prSet presAssocID="{2C34AEE6-B9F1-4793-8A57-5A2DC99C4C76}" presName="spaceBetweenRectangles" presStyleCnt="0"/>
      <dgm:spPr/>
    </dgm:pt>
    <dgm:pt modelId="{762E255F-2334-4144-A14B-D9B9885473CB}" type="pres">
      <dgm:prSet presAssocID="{EC934F2D-B128-4926-A864-0AF389D28267}" presName="parentLin" presStyleCnt="0"/>
      <dgm:spPr/>
    </dgm:pt>
    <dgm:pt modelId="{644B0B14-9E3A-4E6B-8FD9-6C0C053FFAA9}" type="pres">
      <dgm:prSet presAssocID="{EC934F2D-B128-4926-A864-0AF389D28267}" presName="parentLeftMargin" presStyleLbl="node1" presStyleIdx="0" presStyleCnt="3"/>
      <dgm:spPr/>
    </dgm:pt>
    <dgm:pt modelId="{1340ADE3-A4FD-4D35-BB3F-BE6713FB2A54}" type="pres">
      <dgm:prSet presAssocID="{EC934F2D-B128-4926-A864-0AF389D2826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DEB5AAD-1662-474F-8D9D-CA59EA206358}" type="pres">
      <dgm:prSet presAssocID="{EC934F2D-B128-4926-A864-0AF389D28267}" presName="negativeSpace" presStyleCnt="0"/>
      <dgm:spPr/>
    </dgm:pt>
    <dgm:pt modelId="{2E0EA25B-B858-4151-B3A7-7053C6B4FAC9}" type="pres">
      <dgm:prSet presAssocID="{EC934F2D-B128-4926-A864-0AF389D28267}" presName="childText" presStyleLbl="conFgAcc1" presStyleIdx="1" presStyleCnt="3">
        <dgm:presLayoutVars>
          <dgm:bulletEnabled val="1"/>
        </dgm:presLayoutVars>
      </dgm:prSet>
      <dgm:spPr/>
    </dgm:pt>
    <dgm:pt modelId="{4BECDEBC-B17E-4340-822E-992715BDD884}" type="pres">
      <dgm:prSet presAssocID="{FB04449F-8A75-4BB7-AAE2-CF9626431227}" presName="spaceBetweenRectangles" presStyleCnt="0"/>
      <dgm:spPr/>
    </dgm:pt>
    <dgm:pt modelId="{491FBA46-AED9-468F-A25D-ED730344C89B}" type="pres">
      <dgm:prSet presAssocID="{A5B64E64-9162-4874-B76C-744DBE36D788}" presName="parentLin" presStyleCnt="0"/>
      <dgm:spPr/>
    </dgm:pt>
    <dgm:pt modelId="{B7780C53-18A0-4C34-8E42-FC3C958A589E}" type="pres">
      <dgm:prSet presAssocID="{A5B64E64-9162-4874-B76C-744DBE36D788}" presName="parentLeftMargin" presStyleLbl="node1" presStyleIdx="1" presStyleCnt="3"/>
      <dgm:spPr/>
    </dgm:pt>
    <dgm:pt modelId="{4C07FAD6-160C-4EC1-9D60-8ED6B8D2D269}" type="pres">
      <dgm:prSet presAssocID="{A5B64E64-9162-4874-B76C-744DBE36D78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8171B07-F234-4844-9385-31598D4A3575}" type="pres">
      <dgm:prSet presAssocID="{A5B64E64-9162-4874-B76C-744DBE36D788}" presName="negativeSpace" presStyleCnt="0"/>
      <dgm:spPr/>
    </dgm:pt>
    <dgm:pt modelId="{AF91CB38-2046-46D6-B874-70BA94757971}" type="pres">
      <dgm:prSet presAssocID="{A5B64E64-9162-4874-B76C-744DBE36D78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F103324-A47D-47D5-A30D-161DE17DCE76}" type="presOf" srcId="{E150F2C6-DD9E-4839-8C6F-A15C5610B0EA}" destId="{687CC358-9D06-40F3-BA45-B8160197D5A6}" srcOrd="1" destOrd="0" presId="urn:microsoft.com/office/officeart/2005/8/layout/list1"/>
    <dgm:cxn modelId="{D07DBE4E-1206-4C6F-BE10-66C900E171CC}" type="presOf" srcId="{E150F2C6-DD9E-4839-8C6F-A15C5610B0EA}" destId="{FBCD023B-B177-48C7-B557-F520C8C12B5E}" srcOrd="0" destOrd="0" presId="urn:microsoft.com/office/officeart/2005/8/layout/list1"/>
    <dgm:cxn modelId="{07197775-48A5-4A7F-977E-CAF3A523DB0C}" type="presOf" srcId="{A5B64E64-9162-4874-B76C-744DBE36D788}" destId="{4C07FAD6-160C-4EC1-9D60-8ED6B8D2D269}" srcOrd="1" destOrd="0" presId="urn:microsoft.com/office/officeart/2005/8/layout/list1"/>
    <dgm:cxn modelId="{A89FAF7D-67E6-482B-A04F-BA19A5AF0B4E}" srcId="{E3A39E05-7B01-4C8A-99D9-50B0BCD7C395}" destId="{EC934F2D-B128-4926-A864-0AF389D28267}" srcOrd="1" destOrd="0" parTransId="{AAEE2AE1-C23E-4760-9AD6-F13637B9BBD3}" sibTransId="{FB04449F-8A75-4BB7-AAE2-CF9626431227}"/>
    <dgm:cxn modelId="{C0DB0386-FDF2-40D9-92C5-BC4C149FFD9D}" srcId="{E3A39E05-7B01-4C8A-99D9-50B0BCD7C395}" destId="{E150F2C6-DD9E-4839-8C6F-A15C5610B0EA}" srcOrd="0" destOrd="0" parTransId="{650060CD-C92D-4A7E-B68B-FCCFB1091024}" sibTransId="{2C34AEE6-B9F1-4793-8A57-5A2DC99C4C76}"/>
    <dgm:cxn modelId="{E95FAE8C-45AA-4F40-9F82-780B43408A7B}" type="presOf" srcId="{EC934F2D-B128-4926-A864-0AF389D28267}" destId="{1340ADE3-A4FD-4D35-BB3F-BE6713FB2A54}" srcOrd="1" destOrd="0" presId="urn:microsoft.com/office/officeart/2005/8/layout/list1"/>
    <dgm:cxn modelId="{8CC46598-179E-4722-8CA0-3E5F82CB5B7E}" type="presOf" srcId="{A5B64E64-9162-4874-B76C-744DBE36D788}" destId="{B7780C53-18A0-4C34-8E42-FC3C958A589E}" srcOrd="0" destOrd="0" presId="urn:microsoft.com/office/officeart/2005/8/layout/list1"/>
    <dgm:cxn modelId="{7DB9E6AA-DB8C-4120-A570-DDF1EB19F68E}" srcId="{E3A39E05-7B01-4C8A-99D9-50B0BCD7C395}" destId="{A5B64E64-9162-4874-B76C-744DBE36D788}" srcOrd="2" destOrd="0" parTransId="{CDEED951-A5D8-41F5-BFB7-A3C8EDE13FBE}" sibTransId="{815BDC1F-107E-4D1E-90C7-3D6616554825}"/>
    <dgm:cxn modelId="{3F4594E0-AFEF-4A39-AE31-AFCA036789BA}" type="presOf" srcId="{E3A39E05-7B01-4C8A-99D9-50B0BCD7C395}" destId="{D7DFBD73-9FA5-4435-AFF4-5641EBEDEA7A}" srcOrd="0" destOrd="0" presId="urn:microsoft.com/office/officeart/2005/8/layout/list1"/>
    <dgm:cxn modelId="{8DAC13E6-705D-4892-9FD6-CC178066444E}" type="presOf" srcId="{EC934F2D-B128-4926-A864-0AF389D28267}" destId="{644B0B14-9E3A-4E6B-8FD9-6C0C053FFAA9}" srcOrd="0" destOrd="0" presId="urn:microsoft.com/office/officeart/2005/8/layout/list1"/>
    <dgm:cxn modelId="{0586C3A3-102A-4C99-A8FF-1B1A08790B59}" type="presParOf" srcId="{D7DFBD73-9FA5-4435-AFF4-5641EBEDEA7A}" destId="{C1912A84-DF21-4BD7-ACCC-3FFC446A0BC2}" srcOrd="0" destOrd="0" presId="urn:microsoft.com/office/officeart/2005/8/layout/list1"/>
    <dgm:cxn modelId="{78080A2F-D3AB-4AA9-A965-2B45DE19E23A}" type="presParOf" srcId="{C1912A84-DF21-4BD7-ACCC-3FFC446A0BC2}" destId="{FBCD023B-B177-48C7-B557-F520C8C12B5E}" srcOrd="0" destOrd="0" presId="urn:microsoft.com/office/officeart/2005/8/layout/list1"/>
    <dgm:cxn modelId="{D9F3C6B1-BDAD-40C5-8F34-2E683BB0BE92}" type="presParOf" srcId="{C1912A84-DF21-4BD7-ACCC-3FFC446A0BC2}" destId="{687CC358-9D06-40F3-BA45-B8160197D5A6}" srcOrd="1" destOrd="0" presId="urn:microsoft.com/office/officeart/2005/8/layout/list1"/>
    <dgm:cxn modelId="{F4064F3C-A7ED-4998-AAFD-F8CD454B945E}" type="presParOf" srcId="{D7DFBD73-9FA5-4435-AFF4-5641EBEDEA7A}" destId="{EC896B14-DD38-4F7C-8772-04B541A2489C}" srcOrd="1" destOrd="0" presId="urn:microsoft.com/office/officeart/2005/8/layout/list1"/>
    <dgm:cxn modelId="{648527F4-5F31-4F85-A399-318384CB6A62}" type="presParOf" srcId="{D7DFBD73-9FA5-4435-AFF4-5641EBEDEA7A}" destId="{C5B7B426-7631-4422-BB56-AFBAA37E6E0E}" srcOrd="2" destOrd="0" presId="urn:microsoft.com/office/officeart/2005/8/layout/list1"/>
    <dgm:cxn modelId="{013E1AA7-67D1-474E-9D58-82350187ACA9}" type="presParOf" srcId="{D7DFBD73-9FA5-4435-AFF4-5641EBEDEA7A}" destId="{C0E07985-061C-4302-A1DD-A9D3054C1584}" srcOrd="3" destOrd="0" presId="urn:microsoft.com/office/officeart/2005/8/layout/list1"/>
    <dgm:cxn modelId="{0B67E0BD-4A95-436B-B9F5-C35C9E71BF81}" type="presParOf" srcId="{D7DFBD73-9FA5-4435-AFF4-5641EBEDEA7A}" destId="{762E255F-2334-4144-A14B-D9B9885473CB}" srcOrd="4" destOrd="0" presId="urn:microsoft.com/office/officeart/2005/8/layout/list1"/>
    <dgm:cxn modelId="{0500E220-0AE6-4C49-9C9A-6C44A11834DC}" type="presParOf" srcId="{762E255F-2334-4144-A14B-D9B9885473CB}" destId="{644B0B14-9E3A-4E6B-8FD9-6C0C053FFAA9}" srcOrd="0" destOrd="0" presId="urn:microsoft.com/office/officeart/2005/8/layout/list1"/>
    <dgm:cxn modelId="{0146BFCA-62DA-4C25-BD32-7385FEEB6592}" type="presParOf" srcId="{762E255F-2334-4144-A14B-D9B9885473CB}" destId="{1340ADE3-A4FD-4D35-BB3F-BE6713FB2A54}" srcOrd="1" destOrd="0" presId="urn:microsoft.com/office/officeart/2005/8/layout/list1"/>
    <dgm:cxn modelId="{81495F87-C986-48BB-939A-58B59B432B4B}" type="presParOf" srcId="{D7DFBD73-9FA5-4435-AFF4-5641EBEDEA7A}" destId="{7DEB5AAD-1662-474F-8D9D-CA59EA206358}" srcOrd="5" destOrd="0" presId="urn:microsoft.com/office/officeart/2005/8/layout/list1"/>
    <dgm:cxn modelId="{C3ABA20C-DC02-442A-BD58-0ABBB26459A0}" type="presParOf" srcId="{D7DFBD73-9FA5-4435-AFF4-5641EBEDEA7A}" destId="{2E0EA25B-B858-4151-B3A7-7053C6B4FAC9}" srcOrd="6" destOrd="0" presId="urn:microsoft.com/office/officeart/2005/8/layout/list1"/>
    <dgm:cxn modelId="{2C90CA4B-FE51-4845-9B2F-E349B6500B51}" type="presParOf" srcId="{D7DFBD73-9FA5-4435-AFF4-5641EBEDEA7A}" destId="{4BECDEBC-B17E-4340-822E-992715BDD884}" srcOrd="7" destOrd="0" presId="urn:microsoft.com/office/officeart/2005/8/layout/list1"/>
    <dgm:cxn modelId="{3D64A148-D918-408C-949B-54A94E8817D2}" type="presParOf" srcId="{D7DFBD73-9FA5-4435-AFF4-5641EBEDEA7A}" destId="{491FBA46-AED9-468F-A25D-ED730344C89B}" srcOrd="8" destOrd="0" presId="urn:microsoft.com/office/officeart/2005/8/layout/list1"/>
    <dgm:cxn modelId="{0F3AC2D7-D634-4080-ABB3-84777BD8943C}" type="presParOf" srcId="{491FBA46-AED9-468F-A25D-ED730344C89B}" destId="{B7780C53-18A0-4C34-8E42-FC3C958A589E}" srcOrd="0" destOrd="0" presId="urn:microsoft.com/office/officeart/2005/8/layout/list1"/>
    <dgm:cxn modelId="{5C5D089C-A90A-4700-AE48-0623B6AFBDF1}" type="presParOf" srcId="{491FBA46-AED9-468F-A25D-ED730344C89B}" destId="{4C07FAD6-160C-4EC1-9D60-8ED6B8D2D269}" srcOrd="1" destOrd="0" presId="urn:microsoft.com/office/officeart/2005/8/layout/list1"/>
    <dgm:cxn modelId="{E1F90FA2-8225-4531-812D-16C3D0297A3B}" type="presParOf" srcId="{D7DFBD73-9FA5-4435-AFF4-5641EBEDEA7A}" destId="{98171B07-F234-4844-9385-31598D4A3575}" srcOrd="9" destOrd="0" presId="urn:microsoft.com/office/officeart/2005/8/layout/list1"/>
    <dgm:cxn modelId="{452CB768-EEA5-402F-80A5-0A3FEE7E7E42}" type="presParOf" srcId="{D7DFBD73-9FA5-4435-AFF4-5641EBEDEA7A}" destId="{AF91CB38-2046-46D6-B874-70BA9475797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F6B68CE-C487-412A-9464-0580B2780A07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50E73A9A-4343-46B4-AD53-5FF2AD60FE88}">
      <dgm:prSet phldrT="[Text]"/>
      <dgm:spPr/>
      <dgm:t>
        <a:bodyPr/>
        <a:lstStyle/>
        <a:p>
          <a:r>
            <a:rPr lang="en-IN" b="1" dirty="0"/>
            <a:t>Career success</a:t>
          </a:r>
          <a:endParaRPr lang="en-IN" dirty="0"/>
        </a:p>
      </dgm:t>
    </dgm:pt>
    <dgm:pt modelId="{7A3DA9FA-9F9B-4BCD-984C-1FEDB995FD39}" type="parTrans" cxnId="{C6021A6D-71E2-4FA1-BB26-87140E9C7C37}">
      <dgm:prSet/>
      <dgm:spPr/>
      <dgm:t>
        <a:bodyPr/>
        <a:lstStyle/>
        <a:p>
          <a:endParaRPr lang="en-IN"/>
        </a:p>
      </dgm:t>
    </dgm:pt>
    <dgm:pt modelId="{D9D8D5FD-9AB3-40B5-96D8-337A4EFC2157}" type="sibTrans" cxnId="{C6021A6D-71E2-4FA1-BB26-87140E9C7C37}">
      <dgm:prSet/>
      <dgm:spPr/>
      <dgm:t>
        <a:bodyPr/>
        <a:lstStyle/>
        <a:p>
          <a:endParaRPr lang="en-IN"/>
        </a:p>
      </dgm:t>
    </dgm:pt>
    <dgm:pt modelId="{067CC1CE-E4F5-4728-B28D-1BC03E14E540}">
      <dgm:prSet/>
      <dgm:spPr/>
      <dgm:t>
        <a:bodyPr/>
        <a:lstStyle/>
        <a:p>
          <a:r>
            <a:rPr lang="en-IN" b="1" dirty="0"/>
            <a:t>Productivity</a:t>
          </a:r>
          <a:endParaRPr lang="en-IN" dirty="0"/>
        </a:p>
      </dgm:t>
    </dgm:pt>
    <dgm:pt modelId="{3FA7FA3B-43AF-4A1B-89F0-F67EC31B635E}" type="parTrans" cxnId="{A5D39447-B053-4617-9984-57B89D2721C8}">
      <dgm:prSet/>
      <dgm:spPr/>
      <dgm:t>
        <a:bodyPr/>
        <a:lstStyle/>
        <a:p>
          <a:endParaRPr lang="en-IN"/>
        </a:p>
      </dgm:t>
    </dgm:pt>
    <dgm:pt modelId="{A66A4D98-1ECE-40F0-9B67-730B472577E3}" type="sibTrans" cxnId="{A5D39447-B053-4617-9984-57B89D2721C8}">
      <dgm:prSet/>
      <dgm:spPr/>
      <dgm:t>
        <a:bodyPr/>
        <a:lstStyle/>
        <a:p>
          <a:endParaRPr lang="en-IN"/>
        </a:p>
      </dgm:t>
    </dgm:pt>
    <dgm:pt modelId="{68CE9093-52A8-46CD-88A9-894423323D33}">
      <dgm:prSet/>
      <dgm:spPr/>
      <dgm:t>
        <a:bodyPr/>
        <a:lstStyle/>
        <a:p>
          <a:r>
            <a:rPr lang="en-IN" b="1" dirty="0"/>
            <a:t>Leadership</a:t>
          </a:r>
          <a:endParaRPr lang="en-IN" dirty="0"/>
        </a:p>
      </dgm:t>
    </dgm:pt>
    <dgm:pt modelId="{CF099FE8-3673-473B-A777-AD811DAC8471}" type="parTrans" cxnId="{EAA72FA8-62AB-45B9-A8DB-8A29B528815A}">
      <dgm:prSet/>
      <dgm:spPr/>
      <dgm:t>
        <a:bodyPr/>
        <a:lstStyle/>
        <a:p>
          <a:endParaRPr lang="en-IN"/>
        </a:p>
      </dgm:t>
    </dgm:pt>
    <dgm:pt modelId="{44D18BEF-C43C-42AB-AC90-967A8DB962BE}" type="sibTrans" cxnId="{EAA72FA8-62AB-45B9-A8DB-8A29B528815A}">
      <dgm:prSet/>
      <dgm:spPr/>
      <dgm:t>
        <a:bodyPr/>
        <a:lstStyle/>
        <a:p>
          <a:endParaRPr lang="en-IN"/>
        </a:p>
      </dgm:t>
    </dgm:pt>
    <dgm:pt modelId="{9685A2CC-9715-44FE-ADFB-2238B087FB6A}">
      <dgm:prSet/>
      <dgm:spPr/>
      <dgm:t>
        <a:bodyPr/>
        <a:lstStyle/>
        <a:p>
          <a:r>
            <a:rPr lang="en-IN" b="1" dirty="0"/>
            <a:t>Teamwork</a:t>
          </a:r>
          <a:endParaRPr lang="en-IN" dirty="0"/>
        </a:p>
      </dgm:t>
    </dgm:pt>
    <dgm:pt modelId="{6A7D083F-8EE2-4B1A-8B60-DBFB0D1D593C}" type="parTrans" cxnId="{C43B7E20-4E2C-4B14-8C79-52685670E7C6}">
      <dgm:prSet/>
      <dgm:spPr/>
      <dgm:t>
        <a:bodyPr/>
        <a:lstStyle/>
        <a:p>
          <a:endParaRPr lang="en-IN"/>
        </a:p>
      </dgm:t>
    </dgm:pt>
    <dgm:pt modelId="{A1486601-F7C6-4D67-9E88-019E9DA7551B}" type="sibTrans" cxnId="{C43B7E20-4E2C-4B14-8C79-52685670E7C6}">
      <dgm:prSet/>
      <dgm:spPr/>
      <dgm:t>
        <a:bodyPr/>
        <a:lstStyle/>
        <a:p>
          <a:endParaRPr lang="en-IN"/>
        </a:p>
      </dgm:t>
    </dgm:pt>
    <dgm:pt modelId="{F6902977-3AEB-4FFA-8C52-A9C9E36BDA72}">
      <dgm:prSet/>
      <dgm:spPr/>
      <dgm:t>
        <a:bodyPr/>
        <a:lstStyle/>
        <a:p>
          <a:r>
            <a:rPr lang="en-IN" b="1" dirty="0"/>
            <a:t>Decision making</a:t>
          </a:r>
          <a:endParaRPr lang="en-IN" dirty="0"/>
        </a:p>
      </dgm:t>
    </dgm:pt>
    <dgm:pt modelId="{ECDBD1C3-FF30-41AF-8671-E82482B2C2FC}" type="parTrans" cxnId="{E4D86283-9FC9-4B5D-A378-D2CE4539B6BE}">
      <dgm:prSet/>
      <dgm:spPr/>
      <dgm:t>
        <a:bodyPr/>
        <a:lstStyle/>
        <a:p>
          <a:endParaRPr lang="en-IN"/>
        </a:p>
      </dgm:t>
    </dgm:pt>
    <dgm:pt modelId="{718C038C-6BB1-4A94-BACA-484704BAD47B}" type="sibTrans" cxnId="{E4D86283-9FC9-4B5D-A378-D2CE4539B6BE}">
      <dgm:prSet/>
      <dgm:spPr/>
      <dgm:t>
        <a:bodyPr/>
        <a:lstStyle/>
        <a:p>
          <a:endParaRPr lang="en-IN"/>
        </a:p>
      </dgm:t>
    </dgm:pt>
    <dgm:pt modelId="{ADD83FE6-9133-454F-BF02-498F08503BCC}">
      <dgm:prSet/>
      <dgm:spPr/>
      <dgm:t>
        <a:bodyPr/>
        <a:lstStyle/>
        <a:p>
          <a:r>
            <a:rPr lang="en-IN" b="1" dirty="0"/>
            <a:t>Motivation</a:t>
          </a:r>
          <a:endParaRPr lang="en-IN" dirty="0"/>
        </a:p>
      </dgm:t>
    </dgm:pt>
    <dgm:pt modelId="{CD6ED1AE-000A-4D64-BFF1-518D47FD48E4}" type="parTrans" cxnId="{6D283C12-99E5-431B-A695-6E6E76EDED47}">
      <dgm:prSet/>
      <dgm:spPr/>
      <dgm:t>
        <a:bodyPr/>
        <a:lstStyle/>
        <a:p>
          <a:endParaRPr lang="en-IN"/>
        </a:p>
      </dgm:t>
    </dgm:pt>
    <dgm:pt modelId="{046B4FB5-AA0B-4CCC-835A-DC2F62718D38}" type="sibTrans" cxnId="{6D283C12-99E5-431B-A695-6E6E76EDED47}">
      <dgm:prSet/>
      <dgm:spPr/>
      <dgm:t>
        <a:bodyPr/>
        <a:lstStyle/>
        <a:p>
          <a:endParaRPr lang="en-IN"/>
        </a:p>
      </dgm:t>
    </dgm:pt>
    <dgm:pt modelId="{48F0C25D-05E8-4E1E-A18F-4B76FBD50E21}">
      <dgm:prSet/>
      <dgm:spPr/>
      <dgm:t>
        <a:bodyPr/>
        <a:lstStyle/>
        <a:p>
          <a:r>
            <a:rPr lang="en-IN" b="1" dirty="0"/>
            <a:t>Interpersonal relations</a:t>
          </a:r>
          <a:endParaRPr lang="en-IN" dirty="0"/>
        </a:p>
      </dgm:t>
    </dgm:pt>
    <dgm:pt modelId="{FC55D87B-1F0C-4ECC-8058-EC374D900949}" type="parTrans" cxnId="{034003C0-465D-479A-99AB-C0A0E1E2B340}">
      <dgm:prSet/>
      <dgm:spPr/>
      <dgm:t>
        <a:bodyPr/>
        <a:lstStyle/>
        <a:p>
          <a:endParaRPr lang="en-IN"/>
        </a:p>
      </dgm:t>
    </dgm:pt>
    <dgm:pt modelId="{2F99341D-DF84-40BC-B370-008BAC806C22}" type="sibTrans" cxnId="{034003C0-465D-479A-99AB-C0A0E1E2B340}">
      <dgm:prSet/>
      <dgm:spPr/>
      <dgm:t>
        <a:bodyPr/>
        <a:lstStyle/>
        <a:p>
          <a:endParaRPr lang="en-IN"/>
        </a:p>
      </dgm:t>
    </dgm:pt>
    <dgm:pt modelId="{583C6A97-DEA5-4673-862F-32BB8275E5D3}">
      <dgm:prSet/>
      <dgm:spPr/>
      <dgm:t>
        <a:bodyPr/>
        <a:lstStyle/>
        <a:p>
          <a:r>
            <a:rPr lang="en-IN" b="1" dirty="0"/>
            <a:t>Stress management</a:t>
          </a:r>
          <a:endParaRPr lang="en-IN" dirty="0"/>
        </a:p>
      </dgm:t>
    </dgm:pt>
    <dgm:pt modelId="{4D6F9C74-73F7-4CF2-88D0-76D7CFD5BC02}" type="parTrans" cxnId="{9E32CA87-8012-4C27-AB39-2930E268F493}">
      <dgm:prSet/>
      <dgm:spPr/>
      <dgm:t>
        <a:bodyPr/>
        <a:lstStyle/>
        <a:p>
          <a:endParaRPr lang="en-IN"/>
        </a:p>
      </dgm:t>
    </dgm:pt>
    <dgm:pt modelId="{40F25E8E-DA87-44C6-B7AE-0ABCC42D5CA8}" type="sibTrans" cxnId="{9E32CA87-8012-4C27-AB39-2930E268F493}">
      <dgm:prSet/>
      <dgm:spPr/>
      <dgm:t>
        <a:bodyPr/>
        <a:lstStyle/>
        <a:p>
          <a:endParaRPr lang="en-IN"/>
        </a:p>
      </dgm:t>
    </dgm:pt>
    <dgm:pt modelId="{12A6139B-D2AF-4DC0-99E9-84D097FBB3D0}" type="pres">
      <dgm:prSet presAssocID="{3F6B68CE-C487-412A-9464-0580B2780A07}" presName="compositeShape" presStyleCnt="0">
        <dgm:presLayoutVars>
          <dgm:dir/>
          <dgm:resizeHandles/>
        </dgm:presLayoutVars>
      </dgm:prSet>
      <dgm:spPr/>
    </dgm:pt>
    <dgm:pt modelId="{FA103C7B-6599-4053-96F5-8226A18E6FD1}" type="pres">
      <dgm:prSet presAssocID="{3F6B68CE-C487-412A-9464-0580B2780A07}" presName="pyramid" presStyleLbl="node1" presStyleIdx="0" presStyleCnt="1"/>
      <dgm:spPr>
        <a:blipFill dpi="0" rotWithShape="0">
          <a:blip xmlns:r="http://schemas.openxmlformats.org/officeDocument/2006/relationships" r:embed="rId1">
            <a:alphaModFix amt="91000"/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/>
          </a:stretch>
        </a:blipFill>
      </dgm:spPr>
    </dgm:pt>
    <dgm:pt modelId="{93B0B87F-CC97-4634-9D53-05784168041C}" type="pres">
      <dgm:prSet presAssocID="{3F6B68CE-C487-412A-9464-0580B2780A07}" presName="theList" presStyleCnt="0"/>
      <dgm:spPr/>
    </dgm:pt>
    <dgm:pt modelId="{0C0CD936-B38D-4624-8743-DA986EDEC0AE}" type="pres">
      <dgm:prSet presAssocID="{50E73A9A-4343-46B4-AD53-5FF2AD60FE88}" presName="aNode" presStyleLbl="fgAcc1" presStyleIdx="0" presStyleCnt="8">
        <dgm:presLayoutVars>
          <dgm:bulletEnabled val="1"/>
        </dgm:presLayoutVars>
      </dgm:prSet>
      <dgm:spPr/>
    </dgm:pt>
    <dgm:pt modelId="{07FEE3BC-6BB5-4C13-BE65-498F03724066}" type="pres">
      <dgm:prSet presAssocID="{50E73A9A-4343-46B4-AD53-5FF2AD60FE88}" presName="aSpace" presStyleCnt="0"/>
      <dgm:spPr/>
    </dgm:pt>
    <dgm:pt modelId="{338707A4-F38A-4D64-988F-74CB4F8EA01B}" type="pres">
      <dgm:prSet presAssocID="{067CC1CE-E4F5-4728-B28D-1BC03E14E540}" presName="aNode" presStyleLbl="fgAcc1" presStyleIdx="1" presStyleCnt="8">
        <dgm:presLayoutVars>
          <dgm:bulletEnabled val="1"/>
        </dgm:presLayoutVars>
      </dgm:prSet>
      <dgm:spPr/>
    </dgm:pt>
    <dgm:pt modelId="{E3E2FB70-8BD6-4485-BD0E-5AD540F7E364}" type="pres">
      <dgm:prSet presAssocID="{067CC1CE-E4F5-4728-B28D-1BC03E14E540}" presName="aSpace" presStyleCnt="0"/>
      <dgm:spPr/>
    </dgm:pt>
    <dgm:pt modelId="{599A780E-9F03-4993-9E0B-8DE45A557D15}" type="pres">
      <dgm:prSet presAssocID="{68CE9093-52A8-46CD-88A9-894423323D33}" presName="aNode" presStyleLbl="fgAcc1" presStyleIdx="2" presStyleCnt="8">
        <dgm:presLayoutVars>
          <dgm:bulletEnabled val="1"/>
        </dgm:presLayoutVars>
      </dgm:prSet>
      <dgm:spPr/>
    </dgm:pt>
    <dgm:pt modelId="{4D5E9854-BDD3-4EB1-883D-CC8D88BCDB85}" type="pres">
      <dgm:prSet presAssocID="{68CE9093-52A8-46CD-88A9-894423323D33}" presName="aSpace" presStyleCnt="0"/>
      <dgm:spPr/>
    </dgm:pt>
    <dgm:pt modelId="{85993D9D-E001-4A13-B2AE-878F2A2031A3}" type="pres">
      <dgm:prSet presAssocID="{9685A2CC-9715-44FE-ADFB-2238B087FB6A}" presName="aNode" presStyleLbl="fgAcc1" presStyleIdx="3" presStyleCnt="8">
        <dgm:presLayoutVars>
          <dgm:bulletEnabled val="1"/>
        </dgm:presLayoutVars>
      </dgm:prSet>
      <dgm:spPr/>
    </dgm:pt>
    <dgm:pt modelId="{89DEF6B9-0493-4205-BE1D-2AFB9471AD44}" type="pres">
      <dgm:prSet presAssocID="{9685A2CC-9715-44FE-ADFB-2238B087FB6A}" presName="aSpace" presStyleCnt="0"/>
      <dgm:spPr/>
    </dgm:pt>
    <dgm:pt modelId="{5F72B8E2-5E54-46A3-BD85-449971FF18CA}" type="pres">
      <dgm:prSet presAssocID="{F6902977-3AEB-4FFA-8C52-A9C9E36BDA72}" presName="aNode" presStyleLbl="fgAcc1" presStyleIdx="4" presStyleCnt="8">
        <dgm:presLayoutVars>
          <dgm:bulletEnabled val="1"/>
        </dgm:presLayoutVars>
      </dgm:prSet>
      <dgm:spPr/>
    </dgm:pt>
    <dgm:pt modelId="{633D5337-63F9-4F02-A87A-9145151725E2}" type="pres">
      <dgm:prSet presAssocID="{F6902977-3AEB-4FFA-8C52-A9C9E36BDA72}" presName="aSpace" presStyleCnt="0"/>
      <dgm:spPr/>
    </dgm:pt>
    <dgm:pt modelId="{3BC91BA7-D650-451A-AF5A-A72F10DA6A06}" type="pres">
      <dgm:prSet presAssocID="{ADD83FE6-9133-454F-BF02-498F08503BCC}" presName="aNode" presStyleLbl="fgAcc1" presStyleIdx="5" presStyleCnt="8">
        <dgm:presLayoutVars>
          <dgm:bulletEnabled val="1"/>
        </dgm:presLayoutVars>
      </dgm:prSet>
      <dgm:spPr/>
    </dgm:pt>
    <dgm:pt modelId="{9749B87F-F3A1-402F-A376-A424DC8CD36B}" type="pres">
      <dgm:prSet presAssocID="{ADD83FE6-9133-454F-BF02-498F08503BCC}" presName="aSpace" presStyleCnt="0"/>
      <dgm:spPr/>
    </dgm:pt>
    <dgm:pt modelId="{D1384459-606F-4A74-A10B-7DEA1AFE278E}" type="pres">
      <dgm:prSet presAssocID="{48F0C25D-05E8-4E1E-A18F-4B76FBD50E21}" presName="aNode" presStyleLbl="fgAcc1" presStyleIdx="6" presStyleCnt="8">
        <dgm:presLayoutVars>
          <dgm:bulletEnabled val="1"/>
        </dgm:presLayoutVars>
      </dgm:prSet>
      <dgm:spPr/>
    </dgm:pt>
    <dgm:pt modelId="{302A7667-5D01-4BD8-BF5F-FCDDB21D7BC9}" type="pres">
      <dgm:prSet presAssocID="{48F0C25D-05E8-4E1E-A18F-4B76FBD50E21}" presName="aSpace" presStyleCnt="0"/>
      <dgm:spPr/>
    </dgm:pt>
    <dgm:pt modelId="{7FC3DE5C-E928-44E6-99B0-9A2491702F24}" type="pres">
      <dgm:prSet presAssocID="{583C6A97-DEA5-4673-862F-32BB8275E5D3}" presName="aNode" presStyleLbl="fgAcc1" presStyleIdx="7" presStyleCnt="8">
        <dgm:presLayoutVars>
          <dgm:bulletEnabled val="1"/>
        </dgm:presLayoutVars>
      </dgm:prSet>
      <dgm:spPr/>
    </dgm:pt>
    <dgm:pt modelId="{E11EF954-FDD5-4A98-A746-81F0DECF0786}" type="pres">
      <dgm:prSet presAssocID="{583C6A97-DEA5-4673-862F-32BB8275E5D3}" presName="aSpace" presStyleCnt="0"/>
      <dgm:spPr/>
    </dgm:pt>
  </dgm:ptLst>
  <dgm:cxnLst>
    <dgm:cxn modelId="{0A0F0603-06B3-4CED-96B4-A667DB123075}" type="presOf" srcId="{48F0C25D-05E8-4E1E-A18F-4B76FBD50E21}" destId="{D1384459-606F-4A74-A10B-7DEA1AFE278E}" srcOrd="0" destOrd="0" presId="urn:microsoft.com/office/officeart/2005/8/layout/pyramid2"/>
    <dgm:cxn modelId="{1BB4BA11-55EB-41C0-961D-217A7E4D8D19}" type="presOf" srcId="{583C6A97-DEA5-4673-862F-32BB8275E5D3}" destId="{7FC3DE5C-E928-44E6-99B0-9A2491702F24}" srcOrd="0" destOrd="0" presId="urn:microsoft.com/office/officeart/2005/8/layout/pyramid2"/>
    <dgm:cxn modelId="{6D283C12-99E5-431B-A695-6E6E76EDED47}" srcId="{3F6B68CE-C487-412A-9464-0580B2780A07}" destId="{ADD83FE6-9133-454F-BF02-498F08503BCC}" srcOrd="5" destOrd="0" parTransId="{CD6ED1AE-000A-4D64-BFF1-518D47FD48E4}" sibTransId="{046B4FB5-AA0B-4CCC-835A-DC2F62718D38}"/>
    <dgm:cxn modelId="{71CFCC1B-2F20-49F6-A425-AD60B96D371E}" type="presOf" srcId="{ADD83FE6-9133-454F-BF02-498F08503BCC}" destId="{3BC91BA7-D650-451A-AF5A-A72F10DA6A06}" srcOrd="0" destOrd="0" presId="urn:microsoft.com/office/officeart/2005/8/layout/pyramid2"/>
    <dgm:cxn modelId="{C43B7E20-4E2C-4B14-8C79-52685670E7C6}" srcId="{3F6B68CE-C487-412A-9464-0580B2780A07}" destId="{9685A2CC-9715-44FE-ADFB-2238B087FB6A}" srcOrd="3" destOrd="0" parTransId="{6A7D083F-8EE2-4B1A-8B60-DBFB0D1D593C}" sibTransId="{A1486601-F7C6-4D67-9E88-019E9DA7551B}"/>
    <dgm:cxn modelId="{8A182B2D-8A5B-4D18-9325-6BD19D192635}" type="presOf" srcId="{3F6B68CE-C487-412A-9464-0580B2780A07}" destId="{12A6139B-D2AF-4DC0-99E9-84D097FBB3D0}" srcOrd="0" destOrd="0" presId="urn:microsoft.com/office/officeart/2005/8/layout/pyramid2"/>
    <dgm:cxn modelId="{0BB81C2F-5223-49DC-93B3-A57954D2FABB}" type="presOf" srcId="{067CC1CE-E4F5-4728-B28D-1BC03E14E540}" destId="{338707A4-F38A-4D64-988F-74CB4F8EA01B}" srcOrd="0" destOrd="0" presId="urn:microsoft.com/office/officeart/2005/8/layout/pyramid2"/>
    <dgm:cxn modelId="{A5D39447-B053-4617-9984-57B89D2721C8}" srcId="{3F6B68CE-C487-412A-9464-0580B2780A07}" destId="{067CC1CE-E4F5-4728-B28D-1BC03E14E540}" srcOrd="1" destOrd="0" parTransId="{3FA7FA3B-43AF-4A1B-89F0-F67EC31B635E}" sibTransId="{A66A4D98-1ECE-40F0-9B67-730B472577E3}"/>
    <dgm:cxn modelId="{C6021A6D-71E2-4FA1-BB26-87140E9C7C37}" srcId="{3F6B68CE-C487-412A-9464-0580B2780A07}" destId="{50E73A9A-4343-46B4-AD53-5FF2AD60FE88}" srcOrd="0" destOrd="0" parTransId="{7A3DA9FA-9F9B-4BCD-984C-1FEDB995FD39}" sibTransId="{D9D8D5FD-9AB3-40B5-96D8-337A4EFC2157}"/>
    <dgm:cxn modelId="{9EFF8C6D-77E4-41E1-93BC-2AAF39B4BA0E}" type="presOf" srcId="{50E73A9A-4343-46B4-AD53-5FF2AD60FE88}" destId="{0C0CD936-B38D-4624-8743-DA986EDEC0AE}" srcOrd="0" destOrd="0" presId="urn:microsoft.com/office/officeart/2005/8/layout/pyramid2"/>
    <dgm:cxn modelId="{9EF7C46D-5755-4BE5-BC3E-06F8B3BAFE98}" type="presOf" srcId="{F6902977-3AEB-4FFA-8C52-A9C9E36BDA72}" destId="{5F72B8E2-5E54-46A3-BD85-449971FF18CA}" srcOrd="0" destOrd="0" presId="urn:microsoft.com/office/officeart/2005/8/layout/pyramid2"/>
    <dgm:cxn modelId="{C7D8DD4F-B6B5-44B0-AA91-F0AC92D376C1}" type="presOf" srcId="{68CE9093-52A8-46CD-88A9-894423323D33}" destId="{599A780E-9F03-4993-9E0B-8DE45A557D15}" srcOrd="0" destOrd="0" presId="urn:microsoft.com/office/officeart/2005/8/layout/pyramid2"/>
    <dgm:cxn modelId="{E4D86283-9FC9-4B5D-A378-D2CE4539B6BE}" srcId="{3F6B68CE-C487-412A-9464-0580B2780A07}" destId="{F6902977-3AEB-4FFA-8C52-A9C9E36BDA72}" srcOrd="4" destOrd="0" parTransId="{ECDBD1C3-FF30-41AF-8671-E82482B2C2FC}" sibTransId="{718C038C-6BB1-4A94-BACA-484704BAD47B}"/>
    <dgm:cxn modelId="{9E32CA87-8012-4C27-AB39-2930E268F493}" srcId="{3F6B68CE-C487-412A-9464-0580B2780A07}" destId="{583C6A97-DEA5-4673-862F-32BB8275E5D3}" srcOrd="7" destOrd="0" parTransId="{4D6F9C74-73F7-4CF2-88D0-76D7CFD5BC02}" sibTransId="{40F25E8E-DA87-44C6-B7AE-0ABCC42D5CA8}"/>
    <dgm:cxn modelId="{EAA72FA8-62AB-45B9-A8DB-8A29B528815A}" srcId="{3F6B68CE-C487-412A-9464-0580B2780A07}" destId="{68CE9093-52A8-46CD-88A9-894423323D33}" srcOrd="2" destOrd="0" parTransId="{CF099FE8-3673-473B-A777-AD811DAC8471}" sibTransId="{44D18BEF-C43C-42AB-AC90-967A8DB962BE}"/>
    <dgm:cxn modelId="{2DAE3CBE-4150-4B77-A78E-609FFEA426D1}" type="presOf" srcId="{9685A2CC-9715-44FE-ADFB-2238B087FB6A}" destId="{85993D9D-E001-4A13-B2AE-878F2A2031A3}" srcOrd="0" destOrd="0" presId="urn:microsoft.com/office/officeart/2005/8/layout/pyramid2"/>
    <dgm:cxn modelId="{034003C0-465D-479A-99AB-C0A0E1E2B340}" srcId="{3F6B68CE-C487-412A-9464-0580B2780A07}" destId="{48F0C25D-05E8-4E1E-A18F-4B76FBD50E21}" srcOrd="6" destOrd="0" parTransId="{FC55D87B-1F0C-4ECC-8058-EC374D900949}" sibTransId="{2F99341D-DF84-40BC-B370-008BAC806C22}"/>
    <dgm:cxn modelId="{F825EE83-C845-464E-90C1-49C07EC0336F}" type="presParOf" srcId="{12A6139B-D2AF-4DC0-99E9-84D097FBB3D0}" destId="{FA103C7B-6599-4053-96F5-8226A18E6FD1}" srcOrd="0" destOrd="0" presId="urn:microsoft.com/office/officeart/2005/8/layout/pyramid2"/>
    <dgm:cxn modelId="{433D45AB-DF07-444A-A699-0784C4966BA2}" type="presParOf" srcId="{12A6139B-D2AF-4DC0-99E9-84D097FBB3D0}" destId="{93B0B87F-CC97-4634-9D53-05784168041C}" srcOrd="1" destOrd="0" presId="urn:microsoft.com/office/officeart/2005/8/layout/pyramid2"/>
    <dgm:cxn modelId="{86B2A2D7-23AC-4CEA-91B3-B9798D9F9E0B}" type="presParOf" srcId="{93B0B87F-CC97-4634-9D53-05784168041C}" destId="{0C0CD936-B38D-4624-8743-DA986EDEC0AE}" srcOrd="0" destOrd="0" presId="urn:microsoft.com/office/officeart/2005/8/layout/pyramid2"/>
    <dgm:cxn modelId="{AF88DB2E-C7BB-4136-A69B-D72A8F5D52E7}" type="presParOf" srcId="{93B0B87F-CC97-4634-9D53-05784168041C}" destId="{07FEE3BC-6BB5-4C13-BE65-498F03724066}" srcOrd="1" destOrd="0" presId="urn:microsoft.com/office/officeart/2005/8/layout/pyramid2"/>
    <dgm:cxn modelId="{7D94164A-FC09-4DE3-84C8-4625836B27CA}" type="presParOf" srcId="{93B0B87F-CC97-4634-9D53-05784168041C}" destId="{338707A4-F38A-4D64-988F-74CB4F8EA01B}" srcOrd="2" destOrd="0" presId="urn:microsoft.com/office/officeart/2005/8/layout/pyramid2"/>
    <dgm:cxn modelId="{ED6B4081-EB4A-4059-9E1B-C811979E2EFA}" type="presParOf" srcId="{93B0B87F-CC97-4634-9D53-05784168041C}" destId="{E3E2FB70-8BD6-4485-BD0E-5AD540F7E364}" srcOrd="3" destOrd="0" presId="urn:microsoft.com/office/officeart/2005/8/layout/pyramid2"/>
    <dgm:cxn modelId="{0B7455A7-430E-45A4-92A2-C6C2867B8F68}" type="presParOf" srcId="{93B0B87F-CC97-4634-9D53-05784168041C}" destId="{599A780E-9F03-4993-9E0B-8DE45A557D15}" srcOrd="4" destOrd="0" presId="urn:microsoft.com/office/officeart/2005/8/layout/pyramid2"/>
    <dgm:cxn modelId="{899B9FC3-28C0-486D-9C87-49F16FB1AAE7}" type="presParOf" srcId="{93B0B87F-CC97-4634-9D53-05784168041C}" destId="{4D5E9854-BDD3-4EB1-883D-CC8D88BCDB85}" srcOrd="5" destOrd="0" presId="urn:microsoft.com/office/officeart/2005/8/layout/pyramid2"/>
    <dgm:cxn modelId="{BFFF5198-F675-4F9C-A335-3A1DA9C2BB3E}" type="presParOf" srcId="{93B0B87F-CC97-4634-9D53-05784168041C}" destId="{85993D9D-E001-4A13-B2AE-878F2A2031A3}" srcOrd="6" destOrd="0" presId="urn:microsoft.com/office/officeart/2005/8/layout/pyramid2"/>
    <dgm:cxn modelId="{7F22BAB1-1D47-4277-B23B-9A681D8841E0}" type="presParOf" srcId="{93B0B87F-CC97-4634-9D53-05784168041C}" destId="{89DEF6B9-0493-4205-BE1D-2AFB9471AD44}" srcOrd="7" destOrd="0" presId="urn:microsoft.com/office/officeart/2005/8/layout/pyramid2"/>
    <dgm:cxn modelId="{1A3A883B-4F13-44EA-BC48-72CAEF7992F8}" type="presParOf" srcId="{93B0B87F-CC97-4634-9D53-05784168041C}" destId="{5F72B8E2-5E54-46A3-BD85-449971FF18CA}" srcOrd="8" destOrd="0" presId="urn:microsoft.com/office/officeart/2005/8/layout/pyramid2"/>
    <dgm:cxn modelId="{AB499325-7657-4868-AC2D-3125A5EE1735}" type="presParOf" srcId="{93B0B87F-CC97-4634-9D53-05784168041C}" destId="{633D5337-63F9-4F02-A87A-9145151725E2}" srcOrd="9" destOrd="0" presId="urn:microsoft.com/office/officeart/2005/8/layout/pyramid2"/>
    <dgm:cxn modelId="{51B30FBF-9D82-4AD4-A621-3071A061B137}" type="presParOf" srcId="{93B0B87F-CC97-4634-9D53-05784168041C}" destId="{3BC91BA7-D650-451A-AF5A-A72F10DA6A06}" srcOrd="10" destOrd="0" presId="urn:microsoft.com/office/officeart/2005/8/layout/pyramid2"/>
    <dgm:cxn modelId="{035DFBCE-26F0-49C4-9B96-EC7F9C25231D}" type="presParOf" srcId="{93B0B87F-CC97-4634-9D53-05784168041C}" destId="{9749B87F-F3A1-402F-A376-A424DC8CD36B}" srcOrd="11" destOrd="0" presId="urn:microsoft.com/office/officeart/2005/8/layout/pyramid2"/>
    <dgm:cxn modelId="{33C7E83F-1495-47E5-BF83-CF99E1F07817}" type="presParOf" srcId="{93B0B87F-CC97-4634-9D53-05784168041C}" destId="{D1384459-606F-4A74-A10B-7DEA1AFE278E}" srcOrd="12" destOrd="0" presId="urn:microsoft.com/office/officeart/2005/8/layout/pyramid2"/>
    <dgm:cxn modelId="{542C64E3-6301-43CC-AAC0-644EBDB9CE9C}" type="presParOf" srcId="{93B0B87F-CC97-4634-9D53-05784168041C}" destId="{302A7667-5D01-4BD8-BF5F-FCDDB21D7BC9}" srcOrd="13" destOrd="0" presId="urn:microsoft.com/office/officeart/2005/8/layout/pyramid2"/>
    <dgm:cxn modelId="{4C3609F2-BD5F-4C6B-A0CD-E1CA72615817}" type="presParOf" srcId="{93B0B87F-CC97-4634-9D53-05784168041C}" destId="{7FC3DE5C-E928-44E6-99B0-9A2491702F24}" srcOrd="14" destOrd="0" presId="urn:microsoft.com/office/officeart/2005/8/layout/pyramid2"/>
    <dgm:cxn modelId="{77B312D9-E40D-4EA4-828F-3F6F4F15E2B9}" type="presParOf" srcId="{93B0B87F-CC97-4634-9D53-05784168041C}" destId="{E11EF954-FDD5-4A98-A746-81F0DECF0786}" srcOrd="1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7B4D045-9F58-44E3-BF42-D6C46215200E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3EC2F61-D373-432A-B9AD-26176383C6A5}">
      <dgm:prSet phldrT="[Text]"/>
      <dgm:spPr/>
      <dgm:t>
        <a:bodyPr/>
        <a:lstStyle/>
        <a:p>
          <a:r>
            <a:rPr lang="en-IN" b="1" u="none" dirty="0"/>
            <a:t>Adjustment</a:t>
          </a:r>
          <a:r>
            <a:rPr lang="en-IN" b="1" dirty="0"/>
            <a:t> Function</a:t>
          </a:r>
          <a:endParaRPr lang="en-US" dirty="0"/>
        </a:p>
      </dgm:t>
    </dgm:pt>
    <dgm:pt modelId="{7563725B-30C2-4F8D-A640-D2BFC12E37E7}" type="parTrans" cxnId="{1A07F8A9-43FB-4BEA-98B7-A25AB1B8646E}">
      <dgm:prSet/>
      <dgm:spPr/>
      <dgm:t>
        <a:bodyPr/>
        <a:lstStyle/>
        <a:p>
          <a:endParaRPr lang="en-US"/>
        </a:p>
      </dgm:t>
    </dgm:pt>
    <dgm:pt modelId="{F4BAFB01-47D2-4B0C-8822-29ADC7AF3967}" type="sibTrans" cxnId="{1A07F8A9-43FB-4BEA-98B7-A25AB1B8646E}">
      <dgm:prSet/>
      <dgm:spPr/>
      <dgm:t>
        <a:bodyPr/>
        <a:lstStyle/>
        <a:p>
          <a:endParaRPr lang="en-US"/>
        </a:p>
      </dgm:t>
    </dgm:pt>
    <dgm:pt modelId="{312E11AB-0D62-4A93-BA86-4A286536C211}">
      <dgm:prSet/>
      <dgm:spPr/>
      <dgm:t>
        <a:bodyPr/>
        <a:lstStyle/>
        <a:p>
          <a:r>
            <a:rPr lang="en-IN" b="1" dirty="0"/>
            <a:t>Ego-Defensive Function</a:t>
          </a:r>
          <a:endParaRPr lang="en-IN" dirty="0"/>
        </a:p>
      </dgm:t>
    </dgm:pt>
    <dgm:pt modelId="{40EB1F96-4E73-40C3-8FD0-50BA514E85E9}" type="parTrans" cxnId="{C0D9DBD9-8897-43B4-B855-0CBFDC8CF0D1}">
      <dgm:prSet/>
      <dgm:spPr/>
      <dgm:t>
        <a:bodyPr/>
        <a:lstStyle/>
        <a:p>
          <a:endParaRPr lang="en-IN"/>
        </a:p>
      </dgm:t>
    </dgm:pt>
    <dgm:pt modelId="{FC0C8B7C-F8EE-4351-9286-BA308F833463}" type="sibTrans" cxnId="{C0D9DBD9-8897-43B4-B855-0CBFDC8CF0D1}">
      <dgm:prSet/>
      <dgm:spPr/>
      <dgm:t>
        <a:bodyPr/>
        <a:lstStyle/>
        <a:p>
          <a:endParaRPr lang="en-IN"/>
        </a:p>
      </dgm:t>
    </dgm:pt>
    <dgm:pt modelId="{FDD773C1-283F-407C-8DEB-C568099B8B11}">
      <dgm:prSet/>
      <dgm:spPr/>
      <dgm:t>
        <a:bodyPr/>
        <a:lstStyle/>
        <a:p>
          <a:r>
            <a:rPr lang="en-IN" b="1" dirty="0"/>
            <a:t>Value-Expressive Function</a:t>
          </a:r>
          <a:endParaRPr lang="en-IN" dirty="0"/>
        </a:p>
      </dgm:t>
    </dgm:pt>
    <dgm:pt modelId="{B4CF4E24-7528-4C6B-ABB6-786CEA4DFDB8}" type="parTrans" cxnId="{8B3B34C1-70B4-416C-BF70-FDBCE8E3034C}">
      <dgm:prSet/>
      <dgm:spPr/>
      <dgm:t>
        <a:bodyPr/>
        <a:lstStyle/>
        <a:p>
          <a:endParaRPr lang="en-IN"/>
        </a:p>
      </dgm:t>
    </dgm:pt>
    <dgm:pt modelId="{053A7CD8-E9A9-452A-8269-6390CFFACE1D}" type="sibTrans" cxnId="{8B3B34C1-70B4-416C-BF70-FDBCE8E3034C}">
      <dgm:prSet/>
      <dgm:spPr/>
      <dgm:t>
        <a:bodyPr/>
        <a:lstStyle/>
        <a:p>
          <a:endParaRPr lang="en-IN"/>
        </a:p>
      </dgm:t>
    </dgm:pt>
    <dgm:pt modelId="{36034F7D-40E5-41DC-8418-31CF78B541CF}">
      <dgm:prSet/>
      <dgm:spPr/>
      <dgm:t>
        <a:bodyPr/>
        <a:lstStyle/>
        <a:p>
          <a:r>
            <a:rPr lang="en-IN" b="1" dirty="0"/>
            <a:t>Knowledge Function</a:t>
          </a:r>
          <a:endParaRPr lang="en-IN" dirty="0"/>
        </a:p>
      </dgm:t>
    </dgm:pt>
    <dgm:pt modelId="{7B1AFCB7-A6C6-4006-99BD-FD6CB43D2143}" type="parTrans" cxnId="{D176C72D-AD0E-4568-BD92-9D3826151985}">
      <dgm:prSet/>
      <dgm:spPr/>
      <dgm:t>
        <a:bodyPr/>
        <a:lstStyle/>
        <a:p>
          <a:endParaRPr lang="en-IN"/>
        </a:p>
      </dgm:t>
    </dgm:pt>
    <dgm:pt modelId="{B0042F6F-4089-4EB3-9CDE-5384A39AC229}" type="sibTrans" cxnId="{D176C72D-AD0E-4568-BD92-9D3826151985}">
      <dgm:prSet/>
      <dgm:spPr/>
      <dgm:t>
        <a:bodyPr/>
        <a:lstStyle/>
        <a:p>
          <a:endParaRPr lang="en-IN"/>
        </a:p>
      </dgm:t>
    </dgm:pt>
    <dgm:pt modelId="{0AB66778-40D9-44FC-800A-66C83BE2A369}" type="pres">
      <dgm:prSet presAssocID="{47B4D045-9F58-44E3-BF42-D6C46215200E}" presName="Name0" presStyleCnt="0">
        <dgm:presLayoutVars>
          <dgm:chMax val="7"/>
          <dgm:chPref val="7"/>
          <dgm:dir/>
        </dgm:presLayoutVars>
      </dgm:prSet>
      <dgm:spPr/>
    </dgm:pt>
    <dgm:pt modelId="{032AE6DE-E5E7-40FA-9164-40D21EDBF03B}" type="pres">
      <dgm:prSet presAssocID="{47B4D045-9F58-44E3-BF42-D6C46215200E}" presName="Name1" presStyleCnt="0"/>
      <dgm:spPr/>
    </dgm:pt>
    <dgm:pt modelId="{71DA367D-DE25-4DB5-BEF3-6C2A4BAEE0D8}" type="pres">
      <dgm:prSet presAssocID="{47B4D045-9F58-44E3-BF42-D6C46215200E}" presName="cycle" presStyleCnt="0"/>
      <dgm:spPr/>
    </dgm:pt>
    <dgm:pt modelId="{B5943563-77CC-43D2-83B1-C9B4F7DF32BA}" type="pres">
      <dgm:prSet presAssocID="{47B4D045-9F58-44E3-BF42-D6C46215200E}" presName="srcNode" presStyleLbl="node1" presStyleIdx="0" presStyleCnt="4"/>
      <dgm:spPr/>
    </dgm:pt>
    <dgm:pt modelId="{974E22CB-E514-4B14-8F0A-FBCBB3817909}" type="pres">
      <dgm:prSet presAssocID="{47B4D045-9F58-44E3-BF42-D6C46215200E}" presName="conn" presStyleLbl="parChTrans1D2" presStyleIdx="0" presStyleCnt="1"/>
      <dgm:spPr/>
    </dgm:pt>
    <dgm:pt modelId="{4E36E65A-BA4F-44C5-AD57-ECD04121152A}" type="pres">
      <dgm:prSet presAssocID="{47B4D045-9F58-44E3-BF42-D6C46215200E}" presName="extraNode" presStyleLbl="node1" presStyleIdx="0" presStyleCnt="4"/>
      <dgm:spPr/>
    </dgm:pt>
    <dgm:pt modelId="{A4AA5F54-BAFD-4466-BD21-2684215D5C49}" type="pres">
      <dgm:prSet presAssocID="{47B4D045-9F58-44E3-BF42-D6C46215200E}" presName="dstNode" presStyleLbl="node1" presStyleIdx="0" presStyleCnt="4"/>
      <dgm:spPr/>
    </dgm:pt>
    <dgm:pt modelId="{0C6B4FE8-B01D-4163-A5E8-B252CFE1CD8C}" type="pres">
      <dgm:prSet presAssocID="{13EC2F61-D373-432A-B9AD-26176383C6A5}" presName="text_1" presStyleLbl="node1" presStyleIdx="0" presStyleCnt="4">
        <dgm:presLayoutVars>
          <dgm:bulletEnabled val="1"/>
        </dgm:presLayoutVars>
      </dgm:prSet>
      <dgm:spPr/>
    </dgm:pt>
    <dgm:pt modelId="{4B32BCF4-5076-45FE-B1C7-8BE7CDFB86FA}" type="pres">
      <dgm:prSet presAssocID="{13EC2F61-D373-432A-B9AD-26176383C6A5}" presName="accent_1" presStyleCnt="0"/>
      <dgm:spPr/>
    </dgm:pt>
    <dgm:pt modelId="{D66D7A27-A219-4DB5-A2AB-230ECA15BFAF}" type="pres">
      <dgm:prSet presAssocID="{13EC2F61-D373-432A-B9AD-26176383C6A5}" presName="accentRepeatNode" presStyleLbl="solidFgAcc1" presStyleIdx="0" presStyleCnt="4"/>
      <dgm:spPr/>
    </dgm:pt>
    <dgm:pt modelId="{76FE1B84-CE19-4426-B871-EB89007E9EDC}" type="pres">
      <dgm:prSet presAssocID="{312E11AB-0D62-4A93-BA86-4A286536C211}" presName="text_2" presStyleLbl="node1" presStyleIdx="1" presStyleCnt="4">
        <dgm:presLayoutVars>
          <dgm:bulletEnabled val="1"/>
        </dgm:presLayoutVars>
      </dgm:prSet>
      <dgm:spPr/>
    </dgm:pt>
    <dgm:pt modelId="{CE5AAE54-7CE1-43FA-A11E-16B0F810AD6C}" type="pres">
      <dgm:prSet presAssocID="{312E11AB-0D62-4A93-BA86-4A286536C211}" presName="accent_2" presStyleCnt="0"/>
      <dgm:spPr/>
    </dgm:pt>
    <dgm:pt modelId="{D91B0E79-C3BA-4310-B219-CC172BF85710}" type="pres">
      <dgm:prSet presAssocID="{312E11AB-0D62-4A93-BA86-4A286536C211}" presName="accentRepeatNode" presStyleLbl="solidFgAcc1" presStyleIdx="1" presStyleCnt="4"/>
      <dgm:spPr/>
    </dgm:pt>
    <dgm:pt modelId="{95D56B54-4C7A-4F5E-AEF5-5F05ECA6E4B3}" type="pres">
      <dgm:prSet presAssocID="{FDD773C1-283F-407C-8DEB-C568099B8B11}" presName="text_3" presStyleLbl="node1" presStyleIdx="2" presStyleCnt="4">
        <dgm:presLayoutVars>
          <dgm:bulletEnabled val="1"/>
        </dgm:presLayoutVars>
      </dgm:prSet>
      <dgm:spPr/>
    </dgm:pt>
    <dgm:pt modelId="{8437DE5C-1E05-474A-AF13-857B3B9EEE9E}" type="pres">
      <dgm:prSet presAssocID="{FDD773C1-283F-407C-8DEB-C568099B8B11}" presName="accent_3" presStyleCnt="0"/>
      <dgm:spPr/>
    </dgm:pt>
    <dgm:pt modelId="{6E423DD2-5AD7-4B8B-A08C-0F0853E5AD08}" type="pres">
      <dgm:prSet presAssocID="{FDD773C1-283F-407C-8DEB-C568099B8B11}" presName="accentRepeatNode" presStyleLbl="solidFgAcc1" presStyleIdx="2" presStyleCnt="4"/>
      <dgm:spPr/>
    </dgm:pt>
    <dgm:pt modelId="{BC591D2C-1A90-423F-8DFD-E1E7DC58E542}" type="pres">
      <dgm:prSet presAssocID="{36034F7D-40E5-41DC-8418-31CF78B541CF}" presName="text_4" presStyleLbl="node1" presStyleIdx="3" presStyleCnt="4">
        <dgm:presLayoutVars>
          <dgm:bulletEnabled val="1"/>
        </dgm:presLayoutVars>
      </dgm:prSet>
      <dgm:spPr/>
    </dgm:pt>
    <dgm:pt modelId="{1ABC52BF-B583-478D-88B9-112E2E9EE0BE}" type="pres">
      <dgm:prSet presAssocID="{36034F7D-40E5-41DC-8418-31CF78B541CF}" presName="accent_4" presStyleCnt="0"/>
      <dgm:spPr/>
    </dgm:pt>
    <dgm:pt modelId="{FA4CB61C-6D9B-4B39-9D17-755F4173E330}" type="pres">
      <dgm:prSet presAssocID="{36034F7D-40E5-41DC-8418-31CF78B541CF}" presName="accentRepeatNode" presStyleLbl="solidFgAcc1" presStyleIdx="3" presStyleCnt="4"/>
      <dgm:spPr/>
    </dgm:pt>
  </dgm:ptLst>
  <dgm:cxnLst>
    <dgm:cxn modelId="{BBE32D1B-DAB4-41AA-9D6D-E75BECBF6252}" type="presOf" srcId="{36034F7D-40E5-41DC-8418-31CF78B541CF}" destId="{BC591D2C-1A90-423F-8DFD-E1E7DC58E542}" srcOrd="0" destOrd="0" presId="urn:microsoft.com/office/officeart/2008/layout/VerticalCurvedList"/>
    <dgm:cxn modelId="{D176C72D-AD0E-4568-BD92-9D3826151985}" srcId="{47B4D045-9F58-44E3-BF42-D6C46215200E}" destId="{36034F7D-40E5-41DC-8418-31CF78B541CF}" srcOrd="3" destOrd="0" parTransId="{7B1AFCB7-A6C6-4006-99BD-FD6CB43D2143}" sibTransId="{B0042F6F-4089-4EB3-9CDE-5384A39AC229}"/>
    <dgm:cxn modelId="{DBA1D059-6804-446B-8F91-7859F83AB23C}" type="presOf" srcId="{FDD773C1-283F-407C-8DEB-C568099B8B11}" destId="{95D56B54-4C7A-4F5E-AEF5-5F05ECA6E4B3}" srcOrd="0" destOrd="0" presId="urn:microsoft.com/office/officeart/2008/layout/VerticalCurvedList"/>
    <dgm:cxn modelId="{30FD1A89-5F6F-40A3-8223-17E4D0205F91}" type="presOf" srcId="{F4BAFB01-47D2-4B0C-8822-29ADC7AF3967}" destId="{974E22CB-E514-4B14-8F0A-FBCBB3817909}" srcOrd="0" destOrd="0" presId="urn:microsoft.com/office/officeart/2008/layout/VerticalCurvedList"/>
    <dgm:cxn modelId="{28ADBA8B-EBED-4DB2-AD78-2A3DC25A34E9}" type="presOf" srcId="{47B4D045-9F58-44E3-BF42-D6C46215200E}" destId="{0AB66778-40D9-44FC-800A-66C83BE2A369}" srcOrd="0" destOrd="0" presId="urn:microsoft.com/office/officeart/2008/layout/VerticalCurvedList"/>
    <dgm:cxn modelId="{1A07F8A9-43FB-4BEA-98B7-A25AB1B8646E}" srcId="{47B4D045-9F58-44E3-BF42-D6C46215200E}" destId="{13EC2F61-D373-432A-B9AD-26176383C6A5}" srcOrd="0" destOrd="0" parTransId="{7563725B-30C2-4F8D-A640-D2BFC12E37E7}" sibTransId="{F4BAFB01-47D2-4B0C-8822-29ADC7AF3967}"/>
    <dgm:cxn modelId="{8B3B34C1-70B4-416C-BF70-FDBCE8E3034C}" srcId="{47B4D045-9F58-44E3-BF42-D6C46215200E}" destId="{FDD773C1-283F-407C-8DEB-C568099B8B11}" srcOrd="2" destOrd="0" parTransId="{B4CF4E24-7528-4C6B-ABB6-786CEA4DFDB8}" sibTransId="{053A7CD8-E9A9-452A-8269-6390CFFACE1D}"/>
    <dgm:cxn modelId="{C0D9DBD9-8897-43B4-B855-0CBFDC8CF0D1}" srcId="{47B4D045-9F58-44E3-BF42-D6C46215200E}" destId="{312E11AB-0D62-4A93-BA86-4A286536C211}" srcOrd="1" destOrd="0" parTransId="{40EB1F96-4E73-40C3-8FD0-50BA514E85E9}" sibTransId="{FC0C8B7C-F8EE-4351-9286-BA308F833463}"/>
    <dgm:cxn modelId="{7E1EA8F4-2BEE-4728-954D-6034680F4B64}" type="presOf" srcId="{13EC2F61-D373-432A-B9AD-26176383C6A5}" destId="{0C6B4FE8-B01D-4163-A5E8-B252CFE1CD8C}" srcOrd="0" destOrd="0" presId="urn:microsoft.com/office/officeart/2008/layout/VerticalCurvedList"/>
    <dgm:cxn modelId="{1CF4D2F6-87EC-47A3-AA8A-230C796259C0}" type="presOf" srcId="{312E11AB-0D62-4A93-BA86-4A286536C211}" destId="{76FE1B84-CE19-4426-B871-EB89007E9EDC}" srcOrd="0" destOrd="0" presId="urn:microsoft.com/office/officeart/2008/layout/VerticalCurvedList"/>
    <dgm:cxn modelId="{22D0D8BB-F8E3-466B-91D3-DAD9E726554C}" type="presParOf" srcId="{0AB66778-40D9-44FC-800A-66C83BE2A369}" destId="{032AE6DE-E5E7-40FA-9164-40D21EDBF03B}" srcOrd="0" destOrd="0" presId="urn:microsoft.com/office/officeart/2008/layout/VerticalCurvedList"/>
    <dgm:cxn modelId="{4E86DE61-5025-4FAE-8538-CBDD3B38EF49}" type="presParOf" srcId="{032AE6DE-E5E7-40FA-9164-40D21EDBF03B}" destId="{71DA367D-DE25-4DB5-BEF3-6C2A4BAEE0D8}" srcOrd="0" destOrd="0" presId="urn:microsoft.com/office/officeart/2008/layout/VerticalCurvedList"/>
    <dgm:cxn modelId="{2C8B5604-9EA2-4FFA-AD18-8CF18BBEF368}" type="presParOf" srcId="{71DA367D-DE25-4DB5-BEF3-6C2A4BAEE0D8}" destId="{B5943563-77CC-43D2-83B1-C9B4F7DF32BA}" srcOrd="0" destOrd="0" presId="urn:microsoft.com/office/officeart/2008/layout/VerticalCurvedList"/>
    <dgm:cxn modelId="{E9819008-209A-43A4-BEC1-5E0F9ED1E636}" type="presParOf" srcId="{71DA367D-DE25-4DB5-BEF3-6C2A4BAEE0D8}" destId="{974E22CB-E514-4B14-8F0A-FBCBB3817909}" srcOrd="1" destOrd="0" presId="urn:microsoft.com/office/officeart/2008/layout/VerticalCurvedList"/>
    <dgm:cxn modelId="{EEF4C7AC-5F81-462E-9EF5-CCC7B07763D0}" type="presParOf" srcId="{71DA367D-DE25-4DB5-BEF3-6C2A4BAEE0D8}" destId="{4E36E65A-BA4F-44C5-AD57-ECD04121152A}" srcOrd="2" destOrd="0" presId="urn:microsoft.com/office/officeart/2008/layout/VerticalCurvedList"/>
    <dgm:cxn modelId="{DFC69F2F-8FAC-4AC2-AE75-79A680DA0D67}" type="presParOf" srcId="{71DA367D-DE25-4DB5-BEF3-6C2A4BAEE0D8}" destId="{A4AA5F54-BAFD-4466-BD21-2684215D5C49}" srcOrd="3" destOrd="0" presId="urn:microsoft.com/office/officeart/2008/layout/VerticalCurvedList"/>
    <dgm:cxn modelId="{4F060122-71A0-4E7A-A4BD-E034A0647B3D}" type="presParOf" srcId="{032AE6DE-E5E7-40FA-9164-40D21EDBF03B}" destId="{0C6B4FE8-B01D-4163-A5E8-B252CFE1CD8C}" srcOrd="1" destOrd="0" presId="urn:microsoft.com/office/officeart/2008/layout/VerticalCurvedList"/>
    <dgm:cxn modelId="{17A97C1B-A38C-493A-AD7F-0B759FF8230F}" type="presParOf" srcId="{032AE6DE-E5E7-40FA-9164-40D21EDBF03B}" destId="{4B32BCF4-5076-45FE-B1C7-8BE7CDFB86FA}" srcOrd="2" destOrd="0" presId="urn:microsoft.com/office/officeart/2008/layout/VerticalCurvedList"/>
    <dgm:cxn modelId="{FA7B33EC-7A40-4FEA-BC4D-8229B605F03D}" type="presParOf" srcId="{4B32BCF4-5076-45FE-B1C7-8BE7CDFB86FA}" destId="{D66D7A27-A219-4DB5-A2AB-230ECA15BFAF}" srcOrd="0" destOrd="0" presId="urn:microsoft.com/office/officeart/2008/layout/VerticalCurvedList"/>
    <dgm:cxn modelId="{93802AE0-4A33-40E7-83CD-464FE19DC816}" type="presParOf" srcId="{032AE6DE-E5E7-40FA-9164-40D21EDBF03B}" destId="{76FE1B84-CE19-4426-B871-EB89007E9EDC}" srcOrd="3" destOrd="0" presId="urn:microsoft.com/office/officeart/2008/layout/VerticalCurvedList"/>
    <dgm:cxn modelId="{0253A294-0B69-4534-8B4E-5A8F146CF845}" type="presParOf" srcId="{032AE6DE-E5E7-40FA-9164-40D21EDBF03B}" destId="{CE5AAE54-7CE1-43FA-A11E-16B0F810AD6C}" srcOrd="4" destOrd="0" presId="urn:microsoft.com/office/officeart/2008/layout/VerticalCurvedList"/>
    <dgm:cxn modelId="{3A124552-F1EC-4148-A6AF-0DE095A157E9}" type="presParOf" srcId="{CE5AAE54-7CE1-43FA-A11E-16B0F810AD6C}" destId="{D91B0E79-C3BA-4310-B219-CC172BF85710}" srcOrd="0" destOrd="0" presId="urn:microsoft.com/office/officeart/2008/layout/VerticalCurvedList"/>
    <dgm:cxn modelId="{5B8AC160-F672-488A-B009-35C47E9EE8BB}" type="presParOf" srcId="{032AE6DE-E5E7-40FA-9164-40D21EDBF03B}" destId="{95D56B54-4C7A-4F5E-AEF5-5F05ECA6E4B3}" srcOrd="5" destOrd="0" presId="urn:microsoft.com/office/officeart/2008/layout/VerticalCurvedList"/>
    <dgm:cxn modelId="{71574F2F-091F-48E9-9640-878FE903EE01}" type="presParOf" srcId="{032AE6DE-E5E7-40FA-9164-40D21EDBF03B}" destId="{8437DE5C-1E05-474A-AF13-857B3B9EEE9E}" srcOrd="6" destOrd="0" presId="urn:microsoft.com/office/officeart/2008/layout/VerticalCurvedList"/>
    <dgm:cxn modelId="{6581C582-DA91-42CB-9355-7EBBAD82AB36}" type="presParOf" srcId="{8437DE5C-1E05-474A-AF13-857B3B9EEE9E}" destId="{6E423DD2-5AD7-4B8B-A08C-0F0853E5AD08}" srcOrd="0" destOrd="0" presId="urn:microsoft.com/office/officeart/2008/layout/VerticalCurvedList"/>
    <dgm:cxn modelId="{20E03033-B9EB-40D2-B445-80692404A485}" type="presParOf" srcId="{032AE6DE-E5E7-40FA-9164-40D21EDBF03B}" destId="{BC591D2C-1A90-423F-8DFD-E1E7DC58E542}" srcOrd="7" destOrd="0" presId="urn:microsoft.com/office/officeart/2008/layout/VerticalCurvedList"/>
    <dgm:cxn modelId="{CA141321-76E2-48F8-B8B2-C18C8D7E7453}" type="presParOf" srcId="{032AE6DE-E5E7-40FA-9164-40D21EDBF03B}" destId="{1ABC52BF-B583-478D-88B9-112E2E9EE0BE}" srcOrd="8" destOrd="0" presId="urn:microsoft.com/office/officeart/2008/layout/VerticalCurvedList"/>
    <dgm:cxn modelId="{2B1DD67F-6594-4280-8478-1BD5F74CAD78}" type="presParOf" srcId="{1ABC52BF-B583-478D-88B9-112E2E9EE0BE}" destId="{FA4CB61C-6D9B-4B39-9D17-755F4173E33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B4FE9E6-85BD-4B3B-8FFA-14AF2D1501E2}" type="doc">
      <dgm:prSet loTypeId="urn:microsoft.com/office/officeart/2005/8/layout/hProcess9" loCatId="process" qsTypeId="urn:microsoft.com/office/officeart/2005/8/quickstyle/simple2" qsCatId="simple" csTypeId="urn:microsoft.com/office/officeart/2005/8/colors/colorful1" csCatId="colorful" phldr="1"/>
      <dgm:spPr/>
    </dgm:pt>
    <dgm:pt modelId="{1665EE6E-2743-4CF6-8C47-EC47AAF6E212}">
      <dgm:prSet phldrT="[Text]"/>
      <dgm:spPr/>
      <dgm:t>
        <a:bodyPr/>
        <a:lstStyle/>
        <a:p>
          <a:r>
            <a:rPr lang="en-US" b="1" dirty="0">
              <a:latin typeface="Century Schoolbook" pitchFamily="18" charset="0"/>
            </a:rPr>
            <a:t>Job Satisfaction</a:t>
          </a:r>
        </a:p>
      </dgm:t>
    </dgm:pt>
    <dgm:pt modelId="{328DD371-021B-47DE-81FC-10CAD5593519}" type="parTrans" cxnId="{35428B15-3F69-4ECC-8E4A-05503013CC11}">
      <dgm:prSet/>
      <dgm:spPr/>
      <dgm:t>
        <a:bodyPr/>
        <a:lstStyle/>
        <a:p>
          <a:endParaRPr lang="en-US"/>
        </a:p>
      </dgm:t>
    </dgm:pt>
    <dgm:pt modelId="{368515C0-BD17-4A98-9391-18F6DE5823BB}" type="sibTrans" cxnId="{35428B15-3F69-4ECC-8E4A-05503013CC11}">
      <dgm:prSet/>
      <dgm:spPr/>
      <dgm:t>
        <a:bodyPr/>
        <a:lstStyle/>
        <a:p>
          <a:endParaRPr lang="en-US"/>
        </a:p>
      </dgm:t>
    </dgm:pt>
    <dgm:pt modelId="{9459085F-FC32-4E7F-8F8E-B6C793E2A55B}">
      <dgm:prSet phldrT="[Text]"/>
      <dgm:spPr/>
      <dgm:t>
        <a:bodyPr/>
        <a:lstStyle/>
        <a:p>
          <a:r>
            <a:rPr lang="en-US" b="1" dirty="0">
              <a:latin typeface="Century Schoolbook" pitchFamily="18" charset="0"/>
            </a:rPr>
            <a:t>Job Involvement</a:t>
          </a:r>
        </a:p>
      </dgm:t>
    </dgm:pt>
    <dgm:pt modelId="{2A4DA92E-E258-4AC0-A965-3F67001AA8CB}" type="parTrans" cxnId="{B3FC5079-2F42-48BF-937A-BE4DEB77A8EA}">
      <dgm:prSet/>
      <dgm:spPr/>
      <dgm:t>
        <a:bodyPr/>
        <a:lstStyle/>
        <a:p>
          <a:endParaRPr lang="en-US"/>
        </a:p>
      </dgm:t>
    </dgm:pt>
    <dgm:pt modelId="{4A78D125-ECDD-486A-9FA9-9665D48A9A18}" type="sibTrans" cxnId="{B3FC5079-2F42-48BF-937A-BE4DEB77A8EA}">
      <dgm:prSet/>
      <dgm:spPr/>
      <dgm:t>
        <a:bodyPr/>
        <a:lstStyle/>
        <a:p>
          <a:endParaRPr lang="en-US"/>
        </a:p>
      </dgm:t>
    </dgm:pt>
    <dgm:pt modelId="{0BFFF17E-BE7A-41BC-98F3-E2D4EF83E835}">
      <dgm:prSet phldrT="[Text]"/>
      <dgm:spPr/>
      <dgm:t>
        <a:bodyPr/>
        <a:lstStyle/>
        <a:p>
          <a:r>
            <a:rPr lang="en-US" b="1" dirty="0" err="1">
              <a:latin typeface="Century Schoolbook" pitchFamily="18" charset="0"/>
            </a:rPr>
            <a:t>Organisational</a:t>
          </a:r>
          <a:r>
            <a:rPr lang="en-US" b="1" dirty="0">
              <a:latin typeface="Century Schoolbook" pitchFamily="18" charset="0"/>
            </a:rPr>
            <a:t> Commitment</a:t>
          </a:r>
        </a:p>
      </dgm:t>
    </dgm:pt>
    <dgm:pt modelId="{CF59E2E5-4DF0-4F8F-AEBC-2446F642BA97}" type="parTrans" cxnId="{5F776A49-9728-4A80-A958-D65650E32725}">
      <dgm:prSet/>
      <dgm:spPr/>
      <dgm:t>
        <a:bodyPr/>
        <a:lstStyle/>
        <a:p>
          <a:endParaRPr lang="en-US"/>
        </a:p>
      </dgm:t>
    </dgm:pt>
    <dgm:pt modelId="{EB9AEEA8-F843-4EFD-BD99-5DFACA805D06}" type="sibTrans" cxnId="{5F776A49-9728-4A80-A958-D65650E32725}">
      <dgm:prSet/>
      <dgm:spPr/>
      <dgm:t>
        <a:bodyPr/>
        <a:lstStyle/>
        <a:p>
          <a:endParaRPr lang="en-US"/>
        </a:p>
      </dgm:t>
    </dgm:pt>
    <dgm:pt modelId="{9C0593BA-C74B-4976-B572-5BA4A4FC4D3F}" type="pres">
      <dgm:prSet presAssocID="{0B4FE9E6-85BD-4B3B-8FFA-14AF2D1501E2}" presName="CompostProcess" presStyleCnt="0">
        <dgm:presLayoutVars>
          <dgm:dir/>
          <dgm:resizeHandles val="exact"/>
        </dgm:presLayoutVars>
      </dgm:prSet>
      <dgm:spPr/>
    </dgm:pt>
    <dgm:pt modelId="{84B85537-CDF1-4A38-9D32-4EAF5B0C0953}" type="pres">
      <dgm:prSet presAssocID="{0B4FE9E6-85BD-4B3B-8FFA-14AF2D1501E2}" presName="arrow" presStyleLbl="bgShp" presStyleIdx="0" presStyleCnt="1"/>
      <dgm:spPr/>
    </dgm:pt>
    <dgm:pt modelId="{2A75B425-D6E2-4C2A-A785-5DEC18B302D0}" type="pres">
      <dgm:prSet presAssocID="{0B4FE9E6-85BD-4B3B-8FFA-14AF2D1501E2}" presName="linearProcess" presStyleCnt="0"/>
      <dgm:spPr/>
    </dgm:pt>
    <dgm:pt modelId="{332953FC-24D4-4C59-945A-E0EC603B0CBF}" type="pres">
      <dgm:prSet presAssocID="{1665EE6E-2743-4CF6-8C47-EC47AAF6E212}" presName="textNode" presStyleLbl="node1" presStyleIdx="0" presStyleCnt="3">
        <dgm:presLayoutVars>
          <dgm:bulletEnabled val="1"/>
        </dgm:presLayoutVars>
      </dgm:prSet>
      <dgm:spPr/>
    </dgm:pt>
    <dgm:pt modelId="{36EA768D-E780-4039-B4F3-D3FAC3AA5484}" type="pres">
      <dgm:prSet presAssocID="{368515C0-BD17-4A98-9391-18F6DE5823BB}" presName="sibTrans" presStyleCnt="0"/>
      <dgm:spPr/>
    </dgm:pt>
    <dgm:pt modelId="{D03F3877-EA49-4C63-9D00-19D8166F8A5E}" type="pres">
      <dgm:prSet presAssocID="{9459085F-FC32-4E7F-8F8E-B6C793E2A55B}" presName="textNode" presStyleLbl="node1" presStyleIdx="1" presStyleCnt="3">
        <dgm:presLayoutVars>
          <dgm:bulletEnabled val="1"/>
        </dgm:presLayoutVars>
      </dgm:prSet>
      <dgm:spPr/>
    </dgm:pt>
    <dgm:pt modelId="{2EE43D3C-5370-4703-8BFC-8B8967A7699D}" type="pres">
      <dgm:prSet presAssocID="{4A78D125-ECDD-486A-9FA9-9665D48A9A18}" presName="sibTrans" presStyleCnt="0"/>
      <dgm:spPr/>
    </dgm:pt>
    <dgm:pt modelId="{57EAE77A-DF15-4775-8475-73FD857FAF75}" type="pres">
      <dgm:prSet presAssocID="{0BFFF17E-BE7A-41BC-98F3-E2D4EF83E835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35428B15-3F69-4ECC-8E4A-05503013CC11}" srcId="{0B4FE9E6-85BD-4B3B-8FFA-14AF2D1501E2}" destId="{1665EE6E-2743-4CF6-8C47-EC47AAF6E212}" srcOrd="0" destOrd="0" parTransId="{328DD371-021B-47DE-81FC-10CAD5593519}" sibTransId="{368515C0-BD17-4A98-9391-18F6DE5823BB}"/>
    <dgm:cxn modelId="{DE091F64-4214-4B52-9C7F-F253A0328FFA}" type="presOf" srcId="{9459085F-FC32-4E7F-8F8E-B6C793E2A55B}" destId="{D03F3877-EA49-4C63-9D00-19D8166F8A5E}" srcOrd="0" destOrd="0" presId="urn:microsoft.com/office/officeart/2005/8/layout/hProcess9"/>
    <dgm:cxn modelId="{5F776A49-9728-4A80-A958-D65650E32725}" srcId="{0B4FE9E6-85BD-4B3B-8FFA-14AF2D1501E2}" destId="{0BFFF17E-BE7A-41BC-98F3-E2D4EF83E835}" srcOrd="2" destOrd="0" parTransId="{CF59E2E5-4DF0-4F8F-AEBC-2446F642BA97}" sibTransId="{EB9AEEA8-F843-4EFD-BD99-5DFACA805D06}"/>
    <dgm:cxn modelId="{ABBFA46E-FC31-4954-A1F5-A6F2998AB779}" type="presOf" srcId="{1665EE6E-2743-4CF6-8C47-EC47AAF6E212}" destId="{332953FC-24D4-4C59-945A-E0EC603B0CBF}" srcOrd="0" destOrd="0" presId="urn:microsoft.com/office/officeart/2005/8/layout/hProcess9"/>
    <dgm:cxn modelId="{7191AD73-022F-4536-8F7A-676BC2C2A368}" type="presOf" srcId="{0BFFF17E-BE7A-41BC-98F3-E2D4EF83E835}" destId="{57EAE77A-DF15-4775-8475-73FD857FAF75}" srcOrd="0" destOrd="0" presId="urn:microsoft.com/office/officeart/2005/8/layout/hProcess9"/>
    <dgm:cxn modelId="{B3FC5079-2F42-48BF-937A-BE4DEB77A8EA}" srcId="{0B4FE9E6-85BD-4B3B-8FFA-14AF2D1501E2}" destId="{9459085F-FC32-4E7F-8F8E-B6C793E2A55B}" srcOrd="1" destOrd="0" parTransId="{2A4DA92E-E258-4AC0-A965-3F67001AA8CB}" sibTransId="{4A78D125-ECDD-486A-9FA9-9665D48A9A18}"/>
    <dgm:cxn modelId="{480F80E6-0E85-4F94-A321-B2649F979A91}" type="presOf" srcId="{0B4FE9E6-85BD-4B3B-8FFA-14AF2D1501E2}" destId="{9C0593BA-C74B-4976-B572-5BA4A4FC4D3F}" srcOrd="0" destOrd="0" presId="urn:microsoft.com/office/officeart/2005/8/layout/hProcess9"/>
    <dgm:cxn modelId="{EAB76852-8A2A-4C53-81E8-8C4575E5B52D}" type="presParOf" srcId="{9C0593BA-C74B-4976-B572-5BA4A4FC4D3F}" destId="{84B85537-CDF1-4A38-9D32-4EAF5B0C0953}" srcOrd="0" destOrd="0" presId="urn:microsoft.com/office/officeart/2005/8/layout/hProcess9"/>
    <dgm:cxn modelId="{FEB4E0A4-83DD-4DA9-9094-36D7828C4195}" type="presParOf" srcId="{9C0593BA-C74B-4976-B572-5BA4A4FC4D3F}" destId="{2A75B425-D6E2-4C2A-A785-5DEC18B302D0}" srcOrd="1" destOrd="0" presId="urn:microsoft.com/office/officeart/2005/8/layout/hProcess9"/>
    <dgm:cxn modelId="{E4A581AE-2BD6-4012-B320-F47594688D60}" type="presParOf" srcId="{2A75B425-D6E2-4C2A-A785-5DEC18B302D0}" destId="{332953FC-24D4-4C59-945A-E0EC603B0CBF}" srcOrd="0" destOrd="0" presId="urn:microsoft.com/office/officeart/2005/8/layout/hProcess9"/>
    <dgm:cxn modelId="{1950E966-F996-4647-90BA-14E8590EB2F3}" type="presParOf" srcId="{2A75B425-D6E2-4C2A-A785-5DEC18B302D0}" destId="{36EA768D-E780-4039-B4F3-D3FAC3AA5484}" srcOrd="1" destOrd="0" presId="urn:microsoft.com/office/officeart/2005/8/layout/hProcess9"/>
    <dgm:cxn modelId="{D43EB4EE-9E31-42A1-8231-F6E637D6A26B}" type="presParOf" srcId="{2A75B425-D6E2-4C2A-A785-5DEC18B302D0}" destId="{D03F3877-EA49-4C63-9D00-19D8166F8A5E}" srcOrd="2" destOrd="0" presId="urn:microsoft.com/office/officeart/2005/8/layout/hProcess9"/>
    <dgm:cxn modelId="{E67A02DB-F634-4E2B-8645-AA5BF5FD1F7B}" type="presParOf" srcId="{2A75B425-D6E2-4C2A-A785-5DEC18B302D0}" destId="{2EE43D3C-5370-4703-8BFC-8B8967A7699D}" srcOrd="3" destOrd="0" presId="urn:microsoft.com/office/officeart/2005/8/layout/hProcess9"/>
    <dgm:cxn modelId="{10F66F1B-DE94-4F54-B306-89DAD1706916}" type="presParOf" srcId="{2A75B425-D6E2-4C2A-A785-5DEC18B302D0}" destId="{57EAE77A-DF15-4775-8475-73FD857FAF7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0B27CB8-44AF-4AD2-BB27-4DF8F04206DA}" type="doc">
      <dgm:prSet loTypeId="urn:microsoft.com/office/officeart/2005/8/layout/arrow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C698D9A-89FA-4BB4-A031-5D55DDA94A02}">
      <dgm:prSet phldrT="[Text]"/>
      <dgm:spPr/>
      <dgm:t>
        <a:bodyPr/>
        <a:lstStyle/>
        <a:p>
          <a:r>
            <a:rPr lang="en-US" dirty="0"/>
            <a:t>Direct Experience</a:t>
          </a:r>
        </a:p>
      </dgm:t>
    </dgm:pt>
    <dgm:pt modelId="{CDA3257F-A74D-476B-B8C2-01AE24C68224}" type="parTrans" cxnId="{0E491A31-D3B5-4820-95EF-4D77C38B5E4A}">
      <dgm:prSet/>
      <dgm:spPr/>
      <dgm:t>
        <a:bodyPr/>
        <a:lstStyle/>
        <a:p>
          <a:endParaRPr lang="en-US"/>
        </a:p>
      </dgm:t>
    </dgm:pt>
    <dgm:pt modelId="{9B685D5E-787E-41E2-817D-130F9A22CFF2}" type="sibTrans" cxnId="{0E491A31-D3B5-4820-95EF-4D77C38B5E4A}">
      <dgm:prSet/>
      <dgm:spPr/>
      <dgm:t>
        <a:bodyPr/>
        <a:lstStyle/>
        <a:p>
          <a:endParaRPr lang="en-US"/>
        </a:p>
      </dgm:t>
    </dgm:pt>
    <dgm:pt modelId="{C211E7B0-498A-450A-8C5B-A258EB7729E0}">
      <dgm:prSet phldrT="[Text]"/>
      <dgm:spPr/>
      <dgm:t>
        <a:bodyPr/>
        <a:lstStyle/>
        <a:p>
          <a:r>
            <a:rPr lang="en-US" dirty="0"/>
            <a:t>Social Learning</a:t>
          </a:r>
        </a:p>
      </dgm:t>
    </dgm:pt>
    <dgm:pt modelId="{CDB8E69F-3EB0-4C16-8BCE-BE6BC1D159EC}" type="parTrans" cxnId="{94685B36-00A3-4681-9C2E-C3C906F925A6}">
      <dgm:prSet/>
      <dgm:spPr/>
      <dgm:t>
        <a:bodyPr/>
        <a:lstStyle/>
        <a:p>
          <a:endParaRPr lang="en-US"/>
        </a:p>
      </dgm:t>
    </dgm:pt>
    <dgm:pt modelId="{C761C026-BE8C-4867-97FB-DBCB6346E500}" type="sibTrans" cxnId="{94685B36-00A3-4681-9C2E-C3C906F925A6}">
      <dgm:prSet/>
      <dgm:spPr/>
      <dgm:t>
        <a:bodyPr/>
        <a:lstStyle/>
        <a:p>
          <a:endParaRPr lang="en-US"/>
        </a:p>
      </dgm:t>
    </dgm:pt>
    <dgm:pt modelId="{BC6D6805-E009-4782-B663-B834BC54B1B9}" type="pres">
      <dgm:prSet presAssocID="{60B27CB8-44AF-4AD2-BB27-4DF8F04206DA}" presName="cycle" presStyleCnt="0">
        <dgm:presLayoutVars>
          <dgm:dir/>
          <dgm:resizeHandles val="exact"/>
        </dgm:presLayoutVars>
      </dgm:prSet>
      <dgm:spPr/>
    </dgm:pt>
    <dgm:pt modelId="{B63EACEA-E334-4FD6-A1DC-1B117297C545}" type="pres">
      <dgm:prSet presAssocID="{0C698D9A-89FA-4BB4-A031-5D55DDA94A02}" presName="arrow" presStyleLbl="node1" presStyleIdx="0" presStyleCnt="2">
        <dgm:presLayoutVars>
          <dgm:bulletEnabled val="1"/>
        </dgm:presLayoutVars>
      </dgm:prSet>
      <dgm:spPr/>
    </dgm:pt>
    <dgm:pt modelId="{B6D39F59-66B0-43D2-B12A-91332C1639D5}" type="pres">
      <dgm:prSet presAssocID="{C211E7B0-498A-450A-8C5B-A258EB7729E0}" presName="arrow" presStyleLbl="node1" presStyleIdx="1" presStyleCnt="2">
        <dgm:presLayoutVars>
          <dgm:bulletEnabled val="1"/>
        </dgm:presLayoutVars>
      </dgm:prSet>
      <dgm:spPr/>
    </dgm:pt>
  </dgm:ptLst>
  <dgm:cxnLst>
    <dgm:cxn modelId="{0E491A31-D3B5-4820-95EF-4D77C38B5E4A}" srcId="{60B27CB8-44AF-4AD2-BB27-4DF8F04206DA}" destId="{0C698D9A-89FA-4BB4-A031-5D55DDA94A02}" srcOrd="0" destOrd="0" parTransId="{CDA3257F-A74D-476B-B8C2-01AE24C68224}" sibTransId="{9B685D5E-787E-41E2-817D-130F9A22CFF2}"/>
    <dgm:cxn modelId="{94685B36-00A3-4681-9C2E-C3C906F925A6}" srcId="{60B27CB8-44AF-4AD2-BB27-4DF8F04206DA}" destId="{C211E7B0-498A-450A-8C5B-A258EB7729E0}" srcOrd="1" destOrd="0" parTransId="{CDB8E69F-3EB0-4C16-8BCE-BE6BC1D159EC}" sibTransId="{C761C026-BE8C-4867-97FB-DBCB6346E500}"/>
    <dgm:cxn modelId="{CCED87A9-EB32-4236-A565-9EDD7347B1E1}" type="presOf" srcId="{0C698D9A-89FA-4BB4-A031-5D55DDA94A02}" destId="{B63EACEA-E334-4FD6-A1DC-1B117297C545}" srcOrd="0" destOrd="0" presId="urn:microsoft.com/office/officeart/2005/8/layout/arrow1"/>
    <dgm:cxn modelId="{BE62C0C9-1ABE-4732-9513-11B4BC364FC8}" type="presOf" srcId="{60B27CB8-44AF-4AD2-BB27-4DF8F04206DA}" destId="{BC6D6805-E009-4782-B663-B834BC54B1B9}" srcOrd="0" destOrd="0" presId="urn:microsoft.com/office/officeart/2005/8/layout/arrow1"/>
    <dgm:cxn modelId="{758BCDD8-D93A-4741-A46F-5B7A26B75E03}" type="presOf" srcId="{C211E7B0-498A-450A-8C5B-A258EB7729E0}" destId="{B6D39F59-66B0-43D2-B12A-91332C1639D5}" srcOrd="0" destOrd="0" presId="urn:microsoft.com/office/officeart/2005/8/layout/arrow1"/>
    <dgm:cxn modelId="{38A930F2-B70A-4816-9CB4-278D2A95EEC3}" type="presParOf" srcId="{BC6D6805-E009-4782-B663-B834BC54B1B9}" destId="{B63EACEA-E334-4FD6-A1DC-1B117297C545}" srcOrd="0" destOrd="0" presId="urn:microsoft.com/office/officeart/2005/8/layout/arrow1"/>
    <dgm:cxn modelId="{88E81842-2F4B-4103-B9F5-C2B65E87F844}" type="presParOf" srcId="{BC6D6805-E009-4782-B663-B834BC54B1B9}" destId="{B6D39F59-66B0-43D2-B12A-91332C1639D5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57BB3-86FC-416D-A09F-33FA6C44DB35}">
      <dsp:nvSpPr>
        <dsp:cNvPr id="0" name=""/>
        <dsp:cNvSpPr/>
      </dsp:nvSpPr>
      <dsp:spPr>
        <a:xfrm>
          <a:off x="0" y="591343"/>
          <a:ext cx="2571749" cy="154305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Hereditary and Diversity Factors</a:t>
          </a:r>
        </a:p>
      </dsp:txBody>
      <dsp:txXfrm>
        <a:off x="0" y="591343"/>
        <a:ext cx="2571749" cy="1543050"/>
      </dsp:txXfrm>
    </dsp:sp>
    <dsp:sp modelId="{1A4DF471-5E13-4038-8268-47D14D9ADB1E}">
      <dsp:nvSpPr>
        <dsp:cNvPr id="0" name=""/>
        <dsp:cNvSpPr/>
      </dsp:nvSpPr>
      <dsp:spPr>
        <a:xfrm>
          <a:off x="2828925" y="591343"/>
          <a:ext cx="2571749" cy="1543050"/>
        </a:xfrm>
        <a:prstGeom prst="rec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Personality</a:t>
          </a:r>
        </a:p>
      </dsp:txBody>
      <dsp:txXfrm>
        <a:off x="2828925" y="591343"/>
        <a:ext cx="2571749" cy="1543050"/>
      </dsp:txXfrm>
    </dsp:sp>
    <dsp:sp modelId="{C77F25C9-0558-4DFC-B654-41AF2EECF00A}">
      <dsp:nvSpPr>
        <dsp:cNvPr id="0" name=""/>
        <dsp:cNvSpPr/>
      </dsp:nvSpPr>
      <dsp:spPr>
        <a:xfrm>
          <a:off x="5657849" y="591343"/>
          <a:ext cx="2571749" cy="1543050"/>
        </a:xfrm>
        <a:prstGeom prst="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Ability and Skills</a:t>
          </a:r>
        </a:p>
      </dsp:txBody>
      <dsp:txXfrm>
        <a:off x="5657849" y="591343"/>
        <a:ext cx="2571749" cy="1543050"/>
      </dsp:txXfrm>
    </dsp:sp>
    <dsp:sp modelId="{6CD391DD-C28C-44A0-B2BF-FEA3AE8C903C}">
      <dsp:nvSpPr>
        <dsp:cNvPr id="0" name=""/>
        <dsp:cNvSpPr/>
      </dsp:nvSpPr>
      <dsp:spPr>
        <a:xfrm>
          <a:off x="1414462" y="2391569"/>
          <a:ext cx="2571749" cy="1543050"/>
        </a:xfrm>
        <a:prstGeom prst="rect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Perception</a:t>
          </a:r>
        </a:p>
      </dsp:txBody>
      <dsp:txXfrm>
        <a:off x="1414462" y="2391569"/>
        <a:ext cx="2571749" cy="1543050"/>
      </dsp:txXfrm>
    </dsp:sp>
    <dsp:sp modelId="{4578AB00-521C-474A-A0BD-9E28BCFDA3F2}">
      <dsp:nvSpPr>
        <dsp:cNvPr id="0" name=""/>
        <dsp:cNvSpPr/>
      </dsp:nvSpPr>
      <dsp:spPr>
        <a:xfrm>
          <a:off x="4243387" y="2391569"/>
          <a:ext cx="2571749" cy="1543050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Attitudes</a:t>
          </a:r>
        </a:p>
      </dsp:txBody>
      <dsp:txXfrm>
        <a:off x="4243387" y="2391569"/>
        <a:ext cx="2571749" cy="154305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1F2D9-8457-4D79-9DB3-813EDF7DDA9C}">
      <dsp:nvSpPr>
        <dsp:cNvPr id="0" name=""/>
        <dsp:cNvSpPr/>
      </dsp:nvSpPr>
      <dsp:spPr>
        <a:xfrm>
          <a:off x="1918" y="0"/>
          <a:ext cx="2011188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Balance Theory</a:t>
          </a:r>
        </a:p>
      </dsp:txBody>
      <dsp:txXfrm>
        <a:off x="1918" y="1810385"/>
        <a:ext cx="2011188" cy="1810385"/>
      </dsp:txXfrm>
    </dsp:sp>
    <dsp:sp modelId="{D546C1E0-D687-4492-A8AD-87AFA115553E}">
      <dsp:nvSpPr>
        <dsp:cNvPr id="0" name=""/>
        <dsp:cNvSpPr/>
      </dsp:nvSpPr>
      <dsp:spPr>
        <a:xfrm>
          <a:off x="253940" y="271557"/>
          <a:ext cx="1507145" cy="1507145"/>
        </a:xfrm>
        <a:prstGeom prst="ellipse">
          <a:avLst/>
        </a:prstGeom>
        <a:gradFill rotWithShape="0">
          <a:gsLst>
            <a:gs pos="0">
              <a:schemeClr val="accent2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C253A9B-A6DA-4AFB-B00C-B0077D8765F6}">
      <dsp:nvSpPr>
        <dsp:cNvPr id="0" name=""/>
        <dsp:cNvSpPr/>
      </dsp:nvSpPr>
      <dsp:spPr>
        <a:xfrm>
          <a:off x="2073443" y="0"/>
          <a:ext cx="2011188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Congruity Theory</a:t>
          </a:r>
        </a:p>
      </dsp:txBody>
      <dsp:txXfrm>
        <a:off x="2073443" y="1810385"/>
        <a:ext cx="2011188" cy="1810385"/>
      </dsp:txXfrm>
    </dsp:sp>
    <dsp:sp modelId="{263E38BE-2F6A-4EE3-A680-FB3C12CCF0A2}">
      <dsp:nvSpPr>
        <dsp:cNvPr id="0" name=""/>
        <dsp:cNvSpPr/>
      </dsp:nvSpPr>
      <dsp:spPr>
        <a:xfrm>
          <a:off x="2325464" y="271557"/>
          <a:ext cx="1507145" cy="1507145"/>
        </a:xfrm>
        <a:prstGeom prst="ellipse">
          <a:avLst/>
        </a:prstGeom>
        <a:gradFill rotWithShape="0">
          <a:gsLst>
            <a:gs pos="0">
              <a:schemeClr val="accent3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70E83E5-E733-435E-8396-07F4644B9C3E}">
      <dsp:nvSpPr>
        <dsp:cNvPr id="0" name=""/>
        <dsp:cNvSpPr/>
      </dsp:nvSpPr>
      <dsp:spPr>
        <a:xfrm>
          <a:off x="4144967" y="0"/>
          <a:ext cx="2011188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Affective Cognitive Consistency Theory</a:t>
          </a:r>
        </a:p>
      </dsp:txBody>
      <dsp:txXfrm>
        <a:off x="4144967" y="1810385"/>
        <a:ext cx="2011188" cy="1810385"/>
      </dsp:txXfrm>
    </dsp:sp>
    <dsp:sp modelId="{04E4707F-3F38-4DFB-8EDB-9519106C154C}">
      <dsp:nvSpPr>
        <dsp:cNvPr id="0" name=""/>
        <dsp:cNvSpPr/>
      </dsp:nvSpPr>
      <dsp:spPr>
        <a:xfrm>
          <a:off x="4396989" y="271557"/>
          <a:ext cx="1507145" cy="1507145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12B0974-9C98-4181-80DA-DD44B7C1ACEB}">
      <dsp:nvSpPr>
        <dsp:cNvPr id="0" name=""/>
        <dsp:cNvSpPr/>
      </dsp:nvSpPr>
      <dsp:spPr>
        <a:xfrm>
          <a:off x="6216492" y="0"/>
          <a:ext cx="2011188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Cognitive Dissonance Theory</a:t>
          </a:r>
        </a:p>
      </dsp:txBody>
      <dsp:txXfrm>
        <a:off x="6216492" y="1810385"/>
        <a:ext cx="2011188" cy="1810385"/>
      </dsp:txXfrm>
    </dsp:sp>
    <dsp:sp modelId="{5CD1D38C-4AF4-4928-853A-46C612F17102}">
      <dsp:nvSpPr>
        <dsp:cNvPr id="0" name=""/>
        <dsp:cNvSpPr/>
      </dsp:nvSpPr>
      <dsp:spPr>
        <a:xfrm>
          <a:off x="6468513" y="271557"/>
          <a:ext cx="1507145" cy="1507145"/>
        </a:xfrm>
        <a:prstGeom prst="ellipse">
          <a:avLst/>
        </a:prstGeom>
        <a:gradFill rotWithShape="0">
          <a:gsLst>
            <a:gs pos="0">
              <a:schemeClr val="accent5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588BFA6-EE81-4FE6-85C9-A7F99013051B}">
      <dsp:nvSpPr>
        <dsp:cNvPr id="0" name=""/>
        <dsp:cNvSpPr/>
      </dsp:nvSpPr>
      <dsp:spPr>
        <a:xfrm>
          <a:off x="329183" y="3620770"/>
          <a:ext cx="7571232" cy="678894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2C7959-A2FF-4608-B3F0-0C9905FE58B3}">
      <dsp:nvSpPr>
        <dsp:cNvPr id="0" name=""/>
        <dsp:cNvSpPr/>
      </dsp:nvSpPr>
      <dsp:spPr>
        <a:xfrm>
          <a:off x="0" y="478400"/>
          <a:ext cx="55626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253D1A-07B1-4D16-B438-760CB0E62C3C}">
      <dsp:nvSpPr>
        <dsp:cNvPr id="0" name=""/>
        <dsp:cNvSpPr/>
      </dsp:nvSpPr>
      <dsp:spPr>
        <a:xfrm>
          <a:off x="278130" y="65120"/>
          <a:ext cx="3893820" cy="8265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77" tIns="0" rIns="14717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 Rounded MT Bold" panose="020F0704030504030204" pitchFamily="34" charset="0"/>
            </a:rPr>
            <a:t>Behavioral Approach</a:t>
          </a:r>
          <a:endParaRPr lang="en-IN" sz="2800" kern="1200" dirty="0">
            <a:latin typeface="Arial Rounded MT Bold" panose="020F0704030504030204" pitchFamily="34" charset="0"/>
          </a:endParaRPr>
        </a:p>
      </dsp:txBody>
      <dsp:txXfrm>
        <a:off x="318479" y="105469"/>
        <a:ext cx="3813122" cy="745862"/>
      </dsp:txXfrm>
    </dsp:sp>
    <dsp:sp modelId="{C85A1FB8-76F2-4193-8481-F86E1C562A73}">
      <dsp:nvSpPr>
        <dsp:cNvPr id="0" name=""/>
        <dsp:cNvSpPr/>
      </dsp:nvSpPr>
      <dsp:spPr>
        <a:xfrm>
          <a:off x="0" y="1748481"/>
          <a:ext cx="55626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334D06-7C09-4FFE-9A7A-957470946B43}">
      <dsp:nvSpPr>
        <dsp:cNvPr id="0" name=""/>
        <dsp:cNvSpPr/>
      </dsp:nvSpPr>
      <dsp:spPr>
        <a:xfrm>
          <a:off x="278130" y="1335200"/>
          <a:ext cx="3893820" cy="826560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77" tIns="0" rIns="14717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 Rounded MT Bold" panose="020F0704030504030204" pitchFamily="34" charset="0"/>
            </a:rPr>
            <a:t>Cognitive &amp; Social Cognitive Approach</a:t>
          </a:r>
          <a:endParaRPr lang="en-IN" sz="2800" kern="1200" dirty="0">
            <a:latin typeface="Arial Rounded MT Bold" panose="020F0704030504030204" pitchFamily="34" charset="0"/>
          </a:endParaRPr>
        </a:p>
      </dsp:txBody>
      <dsp:txXfrm>
        <a:off x="318479" y="1375549"/>
        <a:ext cx="3813122" cy="745862"/>
      </dsp:txXfrm>
    </dsp:sp>
    <dsp:sp modelId="{A5EB0784-D9F6-4EC9-BB07-5B408C89FF66}">
      <dsp:nvSpPr>
        <dsp:cNvPr id="0" name=""/>
        <dsp:cNvSpPr/>
      </dsp:nvSpPr>
      <dsp:spPr>
        <a:xfrm>
          <a:off x="0" y="3018561"/>
          <a:ext cx="55626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74C2BF-3060-4DA4-8585-EE5BCBEEE3B9}">
      <dsp:nvSpPr>
        <dsp:cNvPr id="0" name=""/>
        <dsp:cNvSpPr/>
      </dsp:nvSpPr>
      <dsp:spPr>
        <a:xfrm>
          <a:off x="278130" y="2605281"/>
          <a:ext cx="3893820" cy="826560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77" tIns="0" rIns="14717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 Rounded MT Bold" panose="020F0704030504030204" pitchFamily="34" charset="0"/>
            </a:rPr>
            <a:t>Attribution Approach</a:t>
          </a:r>
          <a:endParaRPr lang="en-IN" sz="2800" kern="1200" dirty="0">
            <a:latin typeface="Arial Rounded MT Bold" panose="020F0704030504030204" pitchFamily="34" charset="0"/>
          </a:endParaRPr>
        </a:p>
      </dsp:txBody>
      <dsp:txXfrm>
        <a:off x="318479" y="2645630"/>
        <a:ext cx="3813122" cy="745862"/>
      </dsp:txXfrm>
    </dsp:sp>
    <dsp:sp modelId="{EF2F64B4-B42D-4F60-96C9-F26CF9B590C3}">
      <dsp:nvSpPr>
        <dsp:cNvPr id="0" name=""/>
        <dsp:cNvSpPr/>
      </dsp:nvSpPr>
      <dsp:spPr>
        <a:xfrm>
          <a:off x="0" y="4288641"/>
          <a:ext cx="55626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E2663D-0639-4BF0-B47B-C976B2331B73}">
      <dsp:nvSpPr>
        <dsp:cNvPr id="0" name=""/>
        <dsp:cNvSpPr/>
      </dsp:nvSpPr>
      <dsp:spPr>
        <a:xfrm>
          <a:off x="278130" y="3875361"/>
          <a:ext cx="3893820" cy="82656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77" tIns="0" rIns="14717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 Rounded MT Bold" panose="020F0704030504030204" pitchFamily="34" charset="0"/>
            </a:rPr>
            <a:t>Humanistic Approach</a:t>
          </a:r>
          <a:endParaRPr lang="en-IN" sz="2800" kern="1200" dirty="0">
            <a:latin typeface="Arial Rounded MT Bold" panose="020F0704030504030204" pitchFamily="34" charset="0"/>
          </a:endParaRPr>
        </a:p>
      </dsp:txBody>
      <dsp:txXfrm>
        <a:off x="318479" y="3915710"/>
        <a:ext cx="3813122" cy="74586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242A43-0C3C-4D3D-BCAB-62B32BB285C3}">
      <dsp:nvSpPr>
        <dsp:cNvPr id="0" name=""/>
        <dsp:cNvSpPr/>
      </dsp:nvSpPr>
      <dsp:spPr>
        <a:xfrm>
          <a:off x="960119" y="0"/>
          <a:ext cx="5486400" cy="5486400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997278-9112-4798-9151-69FC1B5B8EC9}">
      <dsp:nvSpPr>
        <dsp:cNvPr id="0" name=""/>
        <dsp:cNvSpPr/>
      </dsp:nvSpPr>
      <dsp:spPr>
        <a:xfrm>
          <a:off x="3703319" y="549175"/>
          <a:ext cx="3566160" cy="5572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Lead to profitable operation</a:t>
          </a:r>
        </a:p>
      </dsp:txBody>
      <dsp:txXfrm>
        <a:off x="3730520" y="576376"/>
        <a:ext cx="3511758" cy="502810"/>
      </dsp:txXfrm>
    </dsp:sp>
    <dsp:sp modelId="{AE5F3FB7-BBDD-4116-9D43-12D88EA1A336}">
      <dsp:nvSpPr>
        <dsp:cNvPr id="0" name=""/>
        <dsp:cNvSpPr/>
      </dsp:nvSpPr>
      <dsp:spPr>
        <a:xfrm>
          <a:off x="3703319" y="1176039"/>
          <a:ext cx="3566160" cy="5572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655646"/>
              <a:satOff val="6635"/>
              <a:lumOff val="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High level of productivity</a:t>
          </a:r>
        </a:p>
      </dsp:txBody>
      <dsp:txXfrm>
        <a:off x="3730520" y="1203240"/>
        <a:ext cx="3511758" cy="502810"/>
      </dsp:txXfrm>
    </dsp:sp>
    <dsp:sp modelId="{85E797E4-EFFB-4328-907C-71F7E61E2E63}">
      <dsp:nvSpPr>
        <dsp:cNvPr id="0" name=""/>
        <dsp:cNvSpPr/>
      </dsp:nvSpPr>
      <dsp:spPr>
        <a:xfrm>
          <a:off x="3703319" y="1802903"/>
          <a:ext cx="3566160" cy="5572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Best remedy for resistance to change</a:t>
          </a:r>
        </a:p>
      </dsp:txBody>
      <dsp:txXfrm>
        <a:off x="3730520" y="1830104"/>
        <a:ext cx="3511758" cy="502810"/>
      </dsp:txXfrm>
    </dsp:sp>
    <dsp:sp modelId="{CC02B240-2916-454D-B814-C28A24AAD3BE}">
      <dsp:nvSpPr>
        <dsp:cNvPr id="0" name=""/>
        <dsp:cNvSpPr/>
      </dsp:nvSpPr>
      <dsp:spPr>
        <a:xfrm>
          <a:off x="3703319" y="2429767"/>
          <a:ext cx="3566160" cy="5572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Satisfaction of employees</a:t>
          </a:r>
          <a:endParaRPr lang="en-US" sz="1700" kern="1200" dirty="0"/>
        </a:p>
      </dsp:txBody>
      <dsp:txXfrm>
        <a:off x="3730520" y="2456968"/>
        <a:ext cx="3511758" cy="502810"/>
      </dsp:txXfrm>
    </dsp:sp>
    <dsp:sp modelId="{E09F1016-ED92-4EFE-8F56-175A95AB1685}">
      <dsp:nvSpPr>
        <dsp:cNvPr id="0" name=""/>
        <dsp:cNvSpPr/>
      </dsp:nvSpPr>
      <dsp:spPr>
        <a:xfrm>
          <a:off x="3703319" y="3056632"/>
          <a:ext cx="3566160" cy="5572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Minimize disputes and strikes</a:t>
          </a:r>
        </a:p>
      </dsp:txBody>
      <dsp:txXfrm>
        <a:off x="3730520" y="3083833"/>
        <a:ext cx="3511758" cy="502810"/>
      </dsp:txXfrm>
    </dsp:sp>
    <dsp:sp modelId="{48FB0F6A-5C3C-47E9-83D6-13F7B435ABFC}">
      <dsp:nvSpPr>
        <dsp:cNvPr id="0" name=""/>
        <dsp:cNvSpPr/>
      </dsp:nvSpPr>
      <dsp:spPr>
        <a:xfrm>
          <a:off x="3703319" y="3683496"/>
          <a:ext cx="3566160" cy="5572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Basis of coordination</a:t>
          </a:r>
        </a:p>
      </dsp:txBody>
      <dsp:txXfrm>
        <a:off x="3730520" y="3710697"/>
        <a:ext cx="3511758" cy="502810"/>
      </dsp:txXfrm>
    </dsp:sp>
    <dsp:sp modelId="{5680860E-3EE1-40C0-A21E-7EABA92EB2FF}">
      <dsp:nvSpPr>
        <dsp:cNvPr id="0" name=""/>
        <dsp:cNvSpPr/>
      </dsp:nvSpPr>
      <dsp:spPr>
        <a:xfrm>
          <a:off x="3703319" y="4310360"/>
          <a:ext cx="3566160" cy="5572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Stability of workforce</a:t>
          </a:r>
        </a:p>
      </dsp:txBody>
      <dsp:txXfrm>
        <a:off x="3730520" y="4337561"/>
        <a:ext cx="3511758" cy="5028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24E273-3593-456D-B798-D7CE8A24C771}">
      <dsp:nvSpPr>
        <dsp:cNvPr id="0" name=""/>
        <dsp:cNvSpPr/>
      </dsp:nvSpPr>
      <dsp:spPr>
        <a:xfrm>
          <a:off x="114925" y="984"/>
          <a:ext cx="2222152" cy="222215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Generational diversity</a:t>
          </a:r>
        </a:p>
      </dsp:txBody>
      <dsp:txXfrm>
        <a:off x="440352" y="326411"/>
        <a:ext cx="1571298" cy="1571298"/>
      </dsp:txXfrm>
    </dsp:sp>
    <dsp:sp modelId="{D0B8E5E8-C14C-45FD-8396-03E6EB4762F4}">
      <dsp:nvSpPr>
        <dsp:cNvPr id="0" name=""/>
        <dsp:cNvSpPr/>
      </dsp:nvSpPr>
      <dsp:spPr>
        <a:xfrm>
          <a:off x="581577" y="2403575"/>
          <a:ext cx="1288848" cy="1288848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752414" y="2896430"/>
        <a:ext cx="947174" cy="303138"/>
      </dsp:txXfrm>
    </dsp:sp>
    <dsp:sp modelId="{754739C8-2E37-4349-A364-55F4FFB478A7}">
      <dsp:nvSpPr>
        <dsp:cNvPr id="0" name=""/>
        <dsp:cNvSpPr/>
      </dsp:nvSpPr>
      <dsp:spPr>
        <a:xfrm>
          <a:off x="114925" y="3872863"/>
          <a:ext cx="2222152" cy="222215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Disability Diversity</a:t>
          </a:r>
        </a:p>
      </dsp:txBody>
      <dsp:txXfrm>
        <a:off x="440352" y="4198290"/>
        <a:ext cx="1571298" cy="1571298"/>
      </dsp:txXfrm>
    </dsp:sp>
    <dsp:sp modelId="{F0E5155B-2B7B-4895-BEF6-3465BD875264}">
      <dsp:nvSpPr>
        <dsp:cNvPr id="0" name=""/>
        <dsp:cNvSpPr/>
      </dsp:nvSpPr>
      <dsp:spPr>
        <a:xfrm>
          <a:off x="2670400" y="2634679"/>
          <a:ext cx="706644" cy="8266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670400" y="2800007"/>
        <a:ext cx="494651" cy="495984"/>
      </dsp:txXfrm>
    </dsp:sp>
    <dsp:sp modelId="{E31BB369-6AC5-4480-9362-DF63F0BA38F0}">
      <dsp:nvSpPr>
        <dsp:cNvPr id="0" name=""/>
        <dsp:cNvSpPr/>
      </dsp:nvSpPr>
      <dsp:spPr>
        <a:xfrm>
          <a:off x="3670369" y="825847"/>
          <a:ext cx="4444305" cy="444430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b="1" kern="1200" dirty="0">
              <a:solidFill>
                <a:schemeClr val="tx1"/>
              </a:solidFill>
            </a:rPr>
            <a:t>Diversity Factors</a:t>
          </a:r>
          <a:endParaRPr lang="en-US" sz="6400" b="1" kern="1200" dirty="0"/>
        </a:p>
      </dsp:txBody>
      <dsp:txXfrm>
        <a:off x="4321222" y="1476700"/>
        <a:ext cx="3142599" cy="31425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DA7C8-627B-4DFC-81EB-F68E013FBE1B}">
      <dsp:nvSpPr>
        <dsp:cNvPr id="0" name=""/>
        <dsp:cNvSpPr/>
      </dsp:nvSpPr>
      <dsp:spPr>
        <a:xfrm>
          <a:off x="1512371" y="0"/>
          <a:ext cx="4525963" cy="4525963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825218-C145-4BAC-846D-B5B9A9B0184C}">
      <dsp:nvSpPr>
        <dsp:cNvPr id="0" name=""/>
        <dsp:cNvSpPr/>
      </dsp:nvSpPr>
      <dsp:spPr>
        <a:xfrm>
          <a:off x="3775352" y="455027"/>
          <a:ext cx="2941875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accent2"/>
              </a:solidFill>
              <a:latin typeface="Arial Black" pitchFamily="34" charset="0"/>
            </a:rPr>
            <a:t>Gen Y : 20s and younger</a:t>
          </a:r>
        </a:p>
      </dsp:txBody>
      <dsp:txXfrm>
        <a:off x="3827652" y="507327"/>
        <a:ext cx="2837275" cy="966780"/>
      </dsp:txXfrm>
    </dsp:sp>
    <dsp:sp modelId="{421042FE-1A18-42AD-9ED6-E78E390050B5}">
      <dsp:nvSpPr>
        <dsp:cNvPr id="0" name=""/>
        <dsp:cNvSpPr/>
      </dsp:nvSpPr>
      <dsp:spPr>
        <a:xfrm>
          <a:off x="3775352" y="1660330"/>
          <a:ext cx="2941875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accent2"/>
              </a:solidFill>
              <a:latin typeface="Arial Black" pitchFamily="34" charset="0"/>
            </a:rPr>
            <a:t>Gen X: 30s to low 40s</a:t>
          </a:r>
        </a:p>
      </dsp:txBody>
      <dsp:txXfrm>
        <a:off x="3827652" y="1712630"/>
        <a:ext cx="2837275" cy="966780"/>
      </dsp:txXfrm>
    </dsp:sp>
    <dsp:sp modelId="{3335FBDE-C7CA-47B9-B482-45744193D702}">
      <dsp:nvSpPr>
        <dsp:cNvPr id="0" name=""/>
        <dsp:cNvSpPr/>
      </dsp:nvSpPr>
      <dsp:spPr>
        <a:xfrm>
          <a:off x="3775352" y="2865632"/>
          <a:ext cx="2941875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accent2"/>
              </a:solidFill>
              <a:latin typeface="Arial Black" pitchFamily="34" charset="0"/>
            </a:rPr>
            <a:t>Baby bommers: mid 40s and older</a:t>
          </a:r>
        </a:p>
      </dsp:txBody>
      <dsp:txXfrm>
        <a:off x="3827652" y="2917932"/>
        <a:ext cx="2837275" cy="9667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5CA198-9083-47EF-BD32-EA2366388B9D}">
      <dsp:nvSpPr>
        <dsp:cNvPr id="0" name=""/>
        <dsp:cNvSpPr/>
      </dsp:nvSpPr>
      <dsp:spPr>
        <a:xfrm>
          <a:off x="539" y="895344"/>
          <a:ext cx="2104057" cy="126243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Environment</a:t>
          </a:r>
        </a:p>
      </dsp:txBody>
      <dsp:txXfrm>
        <a:off x="539" y="895344"/>
        <a:ext cx="2104057" cy="1262434"/>
      </dsp:txXfrm>
    </dsp:sp>
    <dsp:sp modelId="{5337A645-B633-444C-BB0D-A0B67B96851F}">
      <dsp:nvSpPr>
        <dsp:cNvPr id="0" name=""/>
        <dsp:cNvSpPr/>
      </dsp:nvSpPr>
      <dsp:spPr>
        <a:xfrm>
          <a:off x="2315002" y="895344"/>
          <a:ext cx="2104057" cy="1262434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Heredity</a:t>
          </a:r>
        </a:p>
      </dsp:txBody>
      <dsp:txXfrm>
        <a:off x="2315002" y="895344"/>
        <a:ext cx="2104057" cy="1262434"/>
      </dsp:txXfrm>
    </dsp:sp>
    <dsp:sp modelId="{23C37227-EF5A-432D-ABF7-80647845582E}">
      <dsp:nvSpPr>
        <dsp:cNvPr id="0" name=""/>
        <dsp:cNvSpPr/>
      </dsp:nvSpPr>
      <dsp:spPr>
        <a:xfrm>
          <a:off x="539" y="2368184"/>
          <a:ext cx="2104057" cy="1262434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Attitude</a:t>
          </a:r>
        </a:p>
      </dsp:txBody>
      <dsp:txXfrm>
        <a:off x="539" y="2368184"/>
        <a:ext cx="2104057" cy="1262434"/>
      </dsp:txXfrm>
    </dsp:sp>
    <dsp:sp modelId="{6A314453-366C-4F1E-9B54-03D709C95A66}">
      <dsp:nvSpPr>
        <dsp:cNvPr id="0" name=""/>
        <dsp:cNvSpPr/>
      </dsp:nvSpPr>
      <dsp:spPr>
        <a:xfrm>
          <a:off x="2315002" y="2368184"/>
          <a:ext cx="2104057" cy="1262434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Values</a:t>
          </a:r>
        </a:p>
      </dsp:txBody>
      <dsp:txXfrm>
        <a:off x="2315002" y="2368184"/>
        <a:ext cx="2104057" cy="12624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B7B426-7631-4422-BB56-AFBAA37E6E0E}">
      <dsp:nvSpPr>
        <dsp:cNvPr id="0" name=""/>
        <dsp:cNvSpPr/>
      </dsp:nvSpPr>
      <dsp:spPr>
        <a:xfrm>
          <a:off x="0" y="569541"/>
          <a:ext cx="8229600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7CC358-9D06-40F3-BA45-B8160197D5A6}">
      <dsp:nvSpPr>
        <dsp:cNvPr id="0" name=""/>
        <dsp:cNvSpPr/>
      </dsp:nvSpPr>
      <dsp:spPr>
        <a:xfrm>
          <a:off x="411480" y="8661"/>
          <a:ext cx="5760720" cy="1121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800" b="1" kern="1200" dirty="0"/>
            <a:t>Cognitive Component</a:t>
          </a:r>
          <a:endParaRPr lang="en-IN" sz="3800" kern="1200" dirty="0"/>
        </a:p>
      </dsp:txBody>
      <dsp:txXfrm>
        <a:off x="466240" y="63421"/>
        <a:ext cx="5651200" cy="1012240"/>
      </dsp:txXfrm>
    </dsp:sp>
    <dsp:sp modelId="{2E0EA25B-B858-4151-B3A7-7053C6B4FAC9}">
      <dsp:nvSpPr>
        <dsp:cNvPr id="0" name=""/>
        <dsp:cNvSpPr/>
      </dsp:nvSpPr>
      <dsp:spPr>
        <a:xfrm>
          <a:off x="0" y="2293221"/>
          <a:ext cx="8229600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40ADE3-A4FD-4D35-BB3F-BE6713FB2A54}">
      <dsp:nvSpPr>
        <dsp:cNvPr id="0" name=""/>
        <dsp:cNvSpPr/>
      </dsp:nvSpPr>
      <dsp:spPr>
        <a:xfrm>
          <a:off x="411480" y="1732341"/>
          <a:ext cx="5760720" cy="112176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800" b="1" kern="1200" dirty="0"/>
            <a:t>Affective Component</a:t>
          </a:r>
          <a:endParaRPr lang="en-IN" sz="3800" kern="1200" dirty="0"/>
        </a:p>
      </dsp:txBody>
      <dsp:txXfrm>
        <a:off x="466240" y="1787101"/>
        <a:ext cx="5651200" cy="1012240"/>
      </dsp:txXfrm>
    </dsp:sp>
    <dsp:sp modelId="{AF91CB38-2046-46D6-B874-70BA94757971}">
      <dsp:nvSpPr>
        <dsp:cNvPr id="0" name=""/>
        <dsp:cNvSpPr/>
      </dsp:nvSpPr>
      <dsp:spPr>
        <a:xfrm>
          <a:off x="0" y="4016901"/>
          <a:ext cx="8229600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07FAD6-160C-4EC1-9D60-8ED6B8D2D269}">
      <dsp:nvSpPr>
        <dsp:cNvPr id="0" name=""/>
        <dsp:cNvSpPr/>
      </dsp:nvSpPr>
      <dsp:spPr>
        <a:xfrm>
          <a:off x="411480" y="3456021"/>
          <a:ext cx="5760720" cy="112176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800" b="1" kern="1200" dirty="0" err="1"/>
            <a:t>Behavioral</a:t>
          </a:r>
          <a:r>
            <a:rPr lang="en-IN" sz="3800" b="1" kern="1200" dirty="0"/>
            <a:t> Component</a:t>
          </a:r>
          <a:endParaRPr lang="en-IN" sz="3800" kern="1200" dirty="0"/>
        </a:p>
      </dsp:txBody>
      <dsp:txXfrm>
        <a:off x="466240" y="3510781"/>
        <a:ext cx="5651200" cy="10122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103C7B-6599-4053-96F5-8226A18E6FD1}">
      <dsp:nvSpPr>
        <dsp:cNvPr id="0" name=""/>
        <dsp:cNvSpPr/>
      </dsp:nvSpPr>
      <dsp:spPr>
        <a:xfrm>
          <a:off x="1074221" y="0"/>
          <a:ext cx="5287962" cy="5287962"/>
        </a:xfrm>
        <a:prstGeom prst="triangle">
          <a:avLst/>
        </a:prstGeom>
        <a:blipFill dpi="0" rotWithShape="0">
          <a:blip xmlns:r="http://schemas.openxmlformats.org/officeDocument/2006/relationships" r:embed="rId1">
            <a:alphaModFix amt="91000"/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0CD936-B38D-4624-8743-DA986EDEC0AE}">
      <dsp:nvSpPr>
        <dsp:cNvPr id="0" name=""/>
        <dsp:cNvSpPr/>
      </dsp:nvSpPr>
      <dsp:spPr>
        <a:xfrm>
          <a:off x="3718202" y="529312"/>
          <a:ext cx="3437175" cy="4699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b="1" kern="1200" dirty="0"/>
            <a:t>Career success</a:t>
          </a:r>
          <a:endParaRPr lang="en-IN" sz="1900" kern="1200" dirty="0"/>
        </a:p>
      </dsp:txBody>
      <dsp:txXfrm>
        <a:off x="3741142" y="552252"/>
        <a:ext cx="3391295" cy="424046"/>
      </dsp:txXfrm>
    </dsp:sp>
    <dsp:sp modelId="{338707A4-F38A-4D64-988F-74CB4F8EA01B}">
      <dsp:nvSpPr>
        <dsp:cNvPr id="0" name=""/>
        <dsp:cNvSpPr/>
      </dsp:nvSpPr>
      <dsp:spPr>
        <a:xfrm>
          <a:off x="3718202" y="1057979"/>
          <a:ext cx="3437175" cy="4699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b="1" kern="1200" dirty="0"/>
            <a:t>Productivity</a:t>
          </a:r>
          <a:endParaRPr lang="en-IN" sz="1900" kern="1200" dirty="0"/>
        </a:p>
      </dsp:txBody>
      <dsp:txXfrm>
        <a:off x="3741142" y="1080919"/>
        <a:ext cx="3391295" cy="424046"/>
      </dsp:txXfrm>
    </dsp:sp>
    <dsp:sp modelId="{599A780E-9F03-4993-9E0B-8DE45A557D15}">
      <dsp:nvSpPr>
        <dsp:cNvPr id="0" name=""/>
        <dsp:cNvSpPr/>
      </dsp:nvSpPr>
      <dsp:spPr>
        <a:xfrm>
          <a:off x="3718202" y="1586646"/>
          <a:ext cx="3437175" cy="4699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b="1" kern="1200" dirty="0"/>
            <a:t>Leadership</a:t>
          </a:r>
          <a:endParaRPr lang="en-IN" sz="1900" kern="1200" dirty="0"/>
        </a:p>
      </dsp:txBody>
      <dsp:txXfrm>
        <a:off x="3741142" y="1609586"/>
        <a:ext cx="3391295" cy="424046"/>
      </dsp:txXfrm>
    </dsp:sp>
    <dsp:sp modelId="{85993D9D-E001-4A13-B2AE-878F2A2031A3}">
      <dsp:nvSpPr>
        <dsp:cNvPr id="0" name=""/>
        <dsp:cNvSpPr/>
      </dsp:nvSpPr>
      <dsp:spPr>
        <a:xfrm>
          <a:off x="3718202" y="2115313"/>
          <a:ext cx="3437175" cy="4699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b="1" kern="1200" dirty="0"/>
            <a:t>Teamwork</a:t>
          </a:r>
          <a:endParaRPr lang="en-IN" sz="1900" kern="1200" dirty="0"/>
        </a:p>
      </dsp:txBody>
      <dsp:txXfrm>
        <a:off x="3741142" y="2138253"/>
        <a:ext cx="3391295" cy="424046"/>
      </dsp:txXfrm>
    </dsp:sp>
    <dsp:sp modelId="{5F72B8E2-5E54-46A3-BD85-449971FF18CA}">
      <dsp:nvSpPr>
        <dsp:cNvPr id="0" name=""/>
        <dsp:cNvSpPr/>
      </dsp:nvSpPr>
      <dsp:spPr>
        <a:xfrm>
          <a:off x="3718202" y="2643980"/>
          <a:ext cx="3437175" cy="4699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b="1" kern="1200" dirty="0"/>
            <a:t>Decision making</a:t>
          </a:r>
          <a:endParaRPr lang="en-IN" sz="1900" kern="1200" dirty="0"/>
        </a:p>
      </dsp:txBody>
      <dsp:txXfrm>
        <a:off x="3741142" y="2666920"/>
        <a:ext cx="3391295" cy="424046"/>
      </dsp:txXfrm>
    </dsp:sp>
    <dsp:sp modelId="{3BC91BA7-D650-451A-AF5A-A72F10DA6A06}">
      <dsp:nvSpPr>
        <dsp:cNvPr id="0" name=""/>
        <dsp:cNvSpPr/>
      </dsp:nvSpPr>
      <dsp:spPr>
        <a:xfrm>
          <a:off x="3718202" y="3172648"/>
          <a:ext cx="3437175" cy="4699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b="1" kern="1200" dirty="0"/>
            <a:t>Motivation</a:t>
          </a:r>
          <a:endParaRPr lang="en-IN" sz="1900" kern="1200" dirty="0"/>
        </a:p>
      </dsp:txBody>
      <dsp:txXfrm>
        <a:off x="3741142" y="3195588"/>
        <a:ext cx="3391295" cy="424046"/>
      </dsp:txXfrm>
    </dsp:sp>
    <dsp:sp modelId="{D1384459-606F-4A74-A10B-7DEA1AFE278E}">
      <dsp:nvSpPr>
        <dsp:cNvPr id="0" name=""/>
        <dsp:cNvSpPr/>
      </dsp:nvSpPr>
      <dsp:spPr>
        <a:xfrm>
          <a:off x="3718202" y="3701315"/>
          <a:ext cx="3437175" cy="4699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b="1" kern="1200" dirty="0"/>
            <a:t>Interpersonal relations</a:t>
          </a:r>
          <a:endParaRPr lang="en-IN" sz="1900" kern="1200" dirty="0"/>
        </a:p>
      </dsp:txBody>
      <dsp:txXfrm>
        <a:off x="3741142" y="3724255"/>
        <a:ext cx="3391295" cy="424046"/>
      </dsp:txXfrm>
    </dsp:sp>
    <dsp:sp modelId="{7FC3DE5C-E928-44E6-99B0-9A2491702F24}">
      <dsp:nvSpPr>
        <dsp:cNvPr id="0" name=""/>
        <dsp:cNvSpPr/>
      </dsp:nvSpPr>
      <dsp:spPr>
        <a:xfrm>
          <a:off x="3718202" y="4229982"/>
          <a:ext cx="3437175" cy="4699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b="1" kern="1200" dirty="0"/>
            <a:t>Stress management</a:t>
          </a:r>
          <a:endParaRPr lang="en-IN" sz="1900" kern="1200" dirty="0"/>
        </a:p>
      </dsp:txBody>
      <dsp:txXfrm>
        <a:off x="3741142" y="4252922"/>
        <a:ext cx="3391295" cy="4240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E22CB-E514-4B14-8F0A-FBCBB3817909}">
      <dsp:nvSpPr>
        <dsp:cNvPr id="0" name=""/>
        <dsp:cNvSpPr/>
      </dsp:nvSpPr>
      <dsp:spPr>
        <a:xfrm>
          <a:off x="-5116992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6B4FE8-B01D-4163-A5E8-B252CFE1CD8C}">
      <dsp:nvSpPr>
        <dsp:cNvPr id="0" name=""/>
        <dsp:cNvSpPr/>
      </dsp:nvSpPr>
      <dsp:spPr>
        <a:xfrm>
          <a:off x="511409" y="347956"/>
          <a:ext cx="7655707" cy="69627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668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600" b="1" u="none" kern="1200" dirty="0"/>
            <a:t>Adjustment</a:t>
          </a:r>
          <a:r>
            <a:rPr lang="en-IN" sz="3600" b="1" kern="1200" dirty="0"/>
            <a:t> Function</a:t>
          </a:r>
          <a:endParaRPr lang="en-US" sz="3600" kern="1200" dirty="0"/>
        </a:p>
      </dsp:txBody>
      <dsp:txXfrm>
        <a:off x="511409" y="347956"/>
        <a:ext cx="7655707" cy="696274"/>
      </dsp:txXfrm>
    </dsp:sp>
    <dsp:sp modelId="{D66D7A27-A219-4DB5-A2AB-230ECA15BFAF}">
      <dsp:nvSpPr>
        <dsp:cNvPr id="0" name=""/>
        <dsp:cNvSpPr/>
      </dsp:nvSpPr>
      <dsp:spPr>
        <a:xfrm>
          <a:off x="76237" y="260921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FE1B84-CE19-4426-B871-EB89007E9EDC}">
      <dsp:nvSpPr>
        <dsp:cNvPr id="0" name=""/>
        <dsp:cNvSpPr/>
      </dsp:nvSpPr>
      <dsp:spPr>
        <a:xfrm>
          <a:off x="910599" y="1392548"/>
          <a:ext cx="7256517" cy="696274"/>
        </a:xfrm>
        <a:prstGeom prst="rect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668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600" b="1" kern="1200" dirty="0"/>
            <a:t>Ego-Defensive Function</a:t>
          </a:r>
          <a:endParaRPr lang="en-IN" sz="3600" kern="1200" dirty="0"/>
        </a:p>
      </dsp:txBody>
      <dsp:txXfrm>
        <a:off x="910599" y="1392548"/>
        <a:ext cx="7256517" cy="696274"/>
      </dsp:txXfrm>
    </dsp:sp>
    <dsp:sp modelId="{D91B0E79-C3BA-4310-B219-CC172BF85710}">
      <dsp:nvSpPr>
        <dsp:cNvPr id="0" name=""/>
        <dsp:cNvSpPr/>
      </dsp:nvSpPr>
      <dsp:spPr>
        <a:xfrm>
          <a:off x="475427" y="1305514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D56B54-4C7A-4F5E-AEF5-5F05ECA6E4B3}">
      <dsp:nvSpPr>
        <dsp:cNvPr id="0" name=""/>
        <dsp:cNvSpPr/>
      </dsp:nvSpPr>
      <dsp:spPr>
        <a:xfrm>
          <a:off x="910599" y="2437140"/>
          <a:ext cx="7256517" cy="696274"/>
        </a:xfrm>
        <a:prstGeom prst="rect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668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600" b="1" kern="1200" dirty="0"/>
            <a:t>Value-Expressive Function</a:t>
          </a:r>
          <a:endParaRPr lang="en-IN" sz="3600" kern="1200" dirty="0"/>
        </a:p>
      </dsp:txBody>
      <dsp:txXfrm>
        <a:off x="910599" y="2437140"/>
        <a:ext cx="7256517" cy="696274"/>
      </dsp:txXfrm>
    </dsp:sp>
    <dsp:sp modelId="{6E423DD2-5AD7-4B8B-A08C-0F0853E5AD08}">
      <dsp:nvSpPr>
        <dsp:cNvPr id="0" name=""/>
        <dsp:cNvSpPr/>
      </dsp:nvSpPr>
      <dsp:spPr>
        <a:xfrm>
          <a:off x="475427" y="2350106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C591D2C-1A90-423F-8DFD-E1E7DC58E542}">
      <dsp:nvSpPr>
        <dsp:cNvPr id="0" name=""/>
        <dsp:cNvSpPr/>
      </dsp:nvSpPr>
      <dsp:spPr>
        <a:xfrm>
          <a:off x="511409" y="3481732"/>
          <a:ext cx="7655707" cy="696274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668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600" b="1" kern="1200" dirty="0"/>
            <a:t>Knowledge Function</a:t>
          </a:r>
          <a:endParaRPr lang="en-IN" sz="3600" kern="1200" dirty="0"/>
        </a:p>
      </dsp:txBody>
      <dsp:txXfrm>
        <a:off x="511409" y="3481732"/>
        <a:ext cx="7655707" cy="696274"/>
      </dsp:txXfrm>
    </dsp:sp>
    <dsp:sp modelId="{FA4CB61C-6D9B-4B39-9D17-755F4173E330}">
      <dsp:nvSpPr>
        <dsp:cNvPr id="0" name=""/>
        <dsp:cNvSpPr/>
      </dsp:nvSpPr>
      <dsp:spPr>
        <a:xfrm>
          <a:off x="76237" y="3394698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B85537-CDF1-4A38-9D32-4EAF5B0C0953}">
      <dsp:nvSpPr>
        <dsp:cNvPr id="0" name=""/>
        <dsp:cNvSpPr/>
      </dsp:nvSpPr>
      <dsp:spPr>
        <a:xfrm>
          <a:off x="617219" y="0"/>
          <a:ext cx="6995160" cy="452596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2953FC-24D4-4C59-945A-E0EC603B0CBF}">
      <dsp:nvSpPr>
        <dsp:cNvPr id="0" name=""/>
        <dsp:cNvSpPr/>
      </dsp:nvSpPr>
      <dsp:spPr>
        <a:xfrm>
          <a:off x="8840" y="1357788"/>
          <a:ext cx="2648902" cy="18103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Century Schoolbook" pitchFamily="18" charset="0"/>
            </a:rPr>
            <a:t>Job Satisfaction</a:t>
          </a:r>
        </a:p>
      </dsp:txBody>
      <dsp:txXfrm>
        <a:off x="97216" y="1446164"/>
        <a:ext cx="2472150" cy="1633633"/>
      </dsp:txXfrm>
    </dsp:sp>
    <dsp:sp modelId="{D03F3877-EA49-4C63-9D00-19D8166F8A5E}">
      <dsp:nvSpPr>
        <dsp:cNvPr id="0" name=""/>
        <dsp:cNvSpPr/>
      </dsp:nvSpPr>
      <dsp:spPr>
        <a:xfrm>
          <a:off x="2790348" y="1357788"/>
          <a:ext cx="2648902" cy="181038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Century Schoolbook" pitchFamily="18" charset="0"/>
            </a:rPr>
            <a:t>Job Involvement</a:t>
          </a:r>
        </a:p>
      </dsp:txBody>
      <dsp:txXfrm>
        <a:off x="2878724" y="1446164"/>
        <a:ext cx="2472150" cy="1633633"/>
      </dsp:txXfrm>
    </dsp:sp>
    <dsp:sp modelId="{57EAE77A-DF15-4775-8475-73FD857FAF75}">
      <dsp:nvSpPr>
        <dsp:cNvPr id="0" name=""/>
        <dsp:cNvSpPr/>
      </dsp:nvSpPr>
      <dsp:spPr>
        <a:xfrm>
          <a:off x="5571857" y="1357788"/>
          <a:ext cx="2648902" cy="181038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 err="1">
              <a:latin typeface="Century Schoolbook" pitchFamily="18" charset="0"/>
            </a:rPr>
            <a:t>Organisational</a:t>
          </a:r>
          <a:r>
            <a:rPr lang="en-US" sz="2300" b="1" kern="1200" dirty="0">
              <a:latin typeface="Century Schoolbook" pitchFamily="18" charset="0"/>
            </a:rPr>
            <a:t> Commitment</a:t>
          </a:r>
        </a:p>
      </dsp:txBody>
      <dsp:txXfrm>
        <a:off x="5660233" y="1446164"/>
        <a:ext cx="2472150" cy="163363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EACEA-E334-4FD6-A1DC-1B117297C545}">
      <dsp:nvSpPr>
        <dsp:cNvPr id="0" name=""/>
        <dsp:cNvSpPr/>
      </dsp:nvSpPr>
      <dsp:spPr>
        <a:xfrm rot="16200000">
          <a:off x="342" y="304031"/>
          <a:ext cx="3917900" cy="3917900"/>
        </a:xfrm>
        <a:prstGeom prst="up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0" tIns="320040" rIns="320040" bIns="32004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Direct Experience</a:t>
          </a:r>
        </a:p>
      </dsp:txBody>
      <dsp:txXfrm rot="5400000">
        <a:off x="685976" y="1283506"/>
        <a:ext cx="3232267" cy="1958950"/>
      </dsp:txXfrm>
    </dsp:sp>
    <dsp:sp modelId="{B6D39F59-66B0-43D2-B12A-91332C1639D5}">
      <dsp:nvSpPr>
        <dsp:cNvPr id="0" name=""/>
        <dsp:cNvSpPr/>
      </dsp:nvSpPr>
      <dsp:spPr>
        <a:xfrm rot="5400000">
          <a:off x="4311357" y="304031"/>
          <a:ext cx="3917900" cy="3917900"/>
        </a:xfrm>
        <a:prstGeom prst="upArrow">
          <a:avLst>
            <a:gd name="adj1" fmla="val 50000"/>
            <a:gd name="adj2" fmla="val 3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0" tIns="320040" rIns="320040" bIns="32004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Social Learning</a:t>
          </a:r>
        </a:p>
      </dsp:txBody>
      <dsp:txXfrm rot="-5400000">
        <a:off x="4311358" y="1283506"/>
        <a:ext cx="3232267" cy="1958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9887C-44E8-4C79-B132-E6A469769F0B}" type="datetimeFigureOut">
              <a:rPr lang="en-IN" smtClean="0"/>
              <a:t>21-12-2022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DD8C2-F18E-40A9-A84F-74D6F5002C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59194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DD8C2-F18E-40A9-A84F-74D6F5002CD1}" type="slidenum">
              <a:rPr lang="en-IN" smtClean="0"/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25703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hyperlink" Target="https://pixabay.com/fr/positif-qualit%C3%A9s-caract%C3%A8re-954797/" TargetMode="External"/><Relationship Id="rId7" Type="http://schemas.openxmlformats.org/officeDocument/2006/relationships/diagramColors" Target="../diagrams/colors6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hyperlink" Target="https://change-meme.com/2012/09/24/recruit-for-attitude/" TargetMode="External"/><Relationship Id="rId7" Type="http://schemas.openxmlformats.org/officeDocument/2006/relationships/diagramColors" Target="../diagrams/colors7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8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43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  <a:latin typeface="Franklin Gothic Heavy" pitchFamily="34" charset="0"/>
              </a:rPr>
              <a:t>Unit 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992754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1E73E3-4EA4-4196-2BE3-7F8552E81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561421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78DB79C-0BAB-8FE7-889D-99198F89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Dis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ability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chemeClr val="accent6"/>
                </a:solidFill>
              </a:rPr>
              <a:t>Diver</a:t>
            </a:r>
            <a:r>
              <a:rPr lang="en-US" b="1" dirty="0">
                <a:solidFill>
                  <a:srgbClr val="0070C0"/>
                </a:solidFill>
              </a:rPr>
              <a:t>sity</a:t>
            </a:r>
            <a:br>
              <a:rPr lang="en-US" b="1" dirty="0"/>
            </a:b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47116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66"/>
                </a:solidFill>
              </a:rPr>
              <a:t>Generational Diversity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758536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9804111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Bernard MT Condensed" pitchFamily="18" charset="0"/>
              </a:rPr>
              <a:t>Abilities and Skills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Ability –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Bahnschrift SemiBold" pitchFamily="34" charset="0"/>
              </a:rPr>
              <a:t>a person’s talent to perform a mental or physical task</a:t>
            </a:r>
          </a:p>
          <a:p>
            <a:pPr>
              <a:buBlip>
                <a:blip r:embed="rId2"/>
              </a:buBlip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Skill –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Bahnschrift SemiBold" pitchFamily="34" charset="0"/>
              </a:rPr>
              <a:t>a learned talent that a person has acquired to perform a  task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10000"/>
            <a:ext cx="5559569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03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5E880-D4F7-B801-83F6-5B192F648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</a:t>
            </a:r>
            <a:r>
              <a:rPr lang="en-IN" dirty="0">
                <a:solidFill>
                  <a:schemeClr val="accent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Personality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596ED-17C3-035A-D998-055A433CF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1"/>
            <a:ext cx="4191000" cy="47910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</a:rPr>
              <a:t>Personality is sum total of ways in which an individual reacts and interacts with others. It is a dynamic organization within an individual of those psychological systems that determine his unique adjustments with his environment.</a:t>
            </a:r>
            <a:endParaRPr lang="en-IN" dirty="0">
              <a:solidFill>
                <a:schemeClr val="tx2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2F6BF51-A148-59ED-ABD4-E3019EEE12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1604049"/>
              </p:ext>
            </p:extLst>
          </p:nvPr>
        </p:nvGraphicFramePr>
        <p:xfrm>
          <a:off x="4572000" y="1166018"/>
          <a:ext cx="441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2786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975A9F-288D-A8A5-F510-7D9C54FA0C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00"/>
          <a:stretch/>
        </p:blipFill>
        <p:spPr>
          <a:xfrm>
            <a:off x="0" y="17206"/>
            <a:ext cx="9144000" cy="684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77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Bahnschrift" pitchFamily="34" charset="0"/>
              </a:rPr>
              <a:t>Attitude is defined as a more or less stable set of predisposition of opinion, interest or purpose involving expectancy of a certain kind of experience and readiness with an appropriate response.</a:t>
            </a:r>
          </a:p>
          <a:p>
            <a:pPr>
              <a:buBlip>
                <a:blip r:embed="rId2"/>
              </a:buBlip>
            </a:pPr>
            <a:r>
              <a:rPr lang="en-US" dirty="0">
                <a:solidFill>
                  <a:schemeClr val="accent2"/>
                </a:solidFill>
              </a:rPr>
              <a:t>Attitudes are also known as “frames of reference”.</a:t>
            </a:r>
          </a:p>
        </p:txBody>
      </p:sp>
      <p:sp>
        <p:nvSpPr>
          <p:cNvPr id="4" name="Rectangle 3"/>
          <p:cNvSpPr/>
          <p:nvPr/>
        </p:nvSpPr>
        <p:spPr>
          <a:xfrm>
            <a:off x="3325829" y="381000"/>
            <a:ext cx="2558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Attitude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1" b="-2666"/>
          <a:stretch/>
        </p:blipFill>
        <p:spPr bwMode="auto">
          <a:xfrm>
            <a:off x="2667000" y="4648200"/>
            <a:ext cx="56388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62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67F52-E9D6-5DA4-D21B-1C99D5AB9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Components of Attitude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0C314C5-52C5-DD3A-88FD-37E4D6A16E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1410790"/>
              </p:ext>
            </p:extLst>
          </p:nvPr>
        </p:nvGraphicFramePr>
        <p:xfrm>
          <a:off x="442452" y="1400432"/>
          <a:ext cx="8229600" cy="4983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922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3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F4063-E9C9-FB69-5523-5F0F83F20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8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Importance of Attitude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AEA0AB7-595F-2E5A-1743-3EA9B79DC7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9804600"/>
              </p:ext>
            </p:extLst>
          </p:nvPr>
        </p:nvGraphicFramePr>
        <p:xfrm>
          <a:off x="457200" y="1417638"/>
          <a:ext cx="8229600" cy="5287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92366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  <a:latin typeface="Arial Black" pitchFamily="34" charset="0"/>
              </a:rPr>
              <a:t>Functions of Attitude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511081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100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rPr>
              <a:t>TYPES OF WORK RELATED ATTITUDES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Franklin Gothic Book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51694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47244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21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942DE1"/>
                </a:solidFill>
                <a:latin typeface="Bahnschrift" pitchFamily="34" charset="0"/>
              </a:rPr>
              <a:t>Why individual differences are</a:t>
            </a:r>
            <a:br>
              <a:rPr lang="en-US" b="1" dirty="0">
                <a:solidFill>
                  <a:srgbClr val="942DE1"/>
                </a:solidFill>
                <a:latin typeface="Bahnschrift" pitchFamily="34" charset="0"/>
              </a:rPr>
            </a:br>
            <a:r>
              <a:rPr lang="en-US" b="1" dirty="0">
                <a:solidFill>
                  <a:srgbClr val="942DE1"/>
                </a:solidFill>
                <a:latin typeface="Bahnschrift" pitchFamily="34" charset="0"/>
              </a:rPr>
              <a:t>important?</a:t>
            </a:r>
            <a:endParaRPr lang="en-US" dirty="0">
              <a:solidFill>
                <a:srgbClr val="942DE1"/>
              </a:solidFill>
              <a:latin typeface="Bahnschrif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5943600" cy="4525963"/>
          </a:xfrm>
        </p:spPr>
        <p:txBody>
          <a:bodyPr>
            <a:normAutofit lnSpcReduction="10000"/>
          </a:bodyPr>
          <a:lstStyle/>
          <a:p>
            <a:pPr>
              <a:buBlip>
                <a:blip r:embed="rId2"/>
              </a:buBlip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Individual differences have a direct effect on behavior</a:t>
            </a:r>
          </a:p>
          <a:p>
            <a:pPr lvl="1">
              <a:buBlip>
                <a:blip r:embed="rId3"/>
              </a:buBlip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People who perceive things differently behave differently</a:t>
            </a:r>
          </a:p>
          <a:p>
            <a:pPr lvl="1">
              <a:buBlip>
                <a:blip r:embed="rId3"/>
              </a:buBlip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People with different attitudes respond differently to directives</a:t>
            </a:r>
          </a:p>
          <a:p>
            <a:pPr lvl="1">
              <a:buBlip>
                <a:blip r:embed="rId3"/>
              </a:buBlip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People with different personalities interact differently with bosses, coworkers, subordinates, and customers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00200"/>
            <a:ext cx="3276601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93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D55B8-6FBA-79AE-0AD9-CDA7108E7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1"/>
            <a:ext cx="9144000" cy="632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1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7319B8-5552-C092-95AA-578FF41E8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5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436467-BA57-7701-9AC9-AE482C4CF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9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Attitude Formation</a:t>
            </a:r>
            <a:endParaRPr lang="en-US" dirty="0">
              <a:solidFill>
                <a:srgbClr val="0070C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6281306"/>
              </p:ext>
            </p:extLst>
          </p:nvPr>
        </p:nvGraphicFramePr>
        <p:xfrm>
          <a:off x="419100" y="2332037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5"/>
          <a:stretch/>
        </p:blipFill>
        <p:spPr bwMode="auto">
          <a:xfrm>
            <a:off x="2286000" y="1143000"/>
            <a:ext cx="4343400" cy="245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639990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CC09D9-3026-459B-CD84-20B3239CB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43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C2BFB5F5-EB33-B1F2-E901-60E8C21ED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540164"/>
            <a:ext cx="8915400" cy="525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5BEF79-B0BB-EA12-0861-5454365434B6}"/>
              </a:ext>
            </a:extLst>
          </p:cNvPr>
          <p:cNvSpPr txBox="1"/>
          <p:nvPr/>
        </p:nvSpPr>
        <p:spPr>
          <a:xfrm>
            <a:off x="381000" y="-152400"/>
            <a:ext cx="8001000" cy="739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u="sng" dirty="0">
                <a:latin typeface="Arial" panose="020B0604020202020204" pitchFamily="34" charset="0"/>
              </a:rPr>
              <a:t>Stimulus  </a:t>
            </a:r>
            <a:r>
              <a:rPr lang="en-US" altLang="en-US" sz="3200" b="1" u="sng" dirty="0"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3200" b="1" u="sng" dirty="0">
                <a:latin typeface="Arial" panose="020B0604020202020204" pitchFamily="34" charset="0"/>
              </a:rPr>
              <a:t>  Response.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515C4B9-D74F-9CDF-9505-FA31B6DC01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5791200"/>
            <a:ext cx="7772400" cy="860425"/>
          </a:xfrm>
        </p:spPr>
        <p:txBody>
          <a:bodyPr/>
          <a:lstStyle/>
          <a:p>
            <a:r>
              <a:rPr lang="en-US" alt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Classical Conditioning</a:t>
            </a:r>
            <a:endParaRPr lang="en-IN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CB0D83-E87F-655E-1D39-9558F7F1A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54102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D8DB35A-37B2-1A50-58CB-5AE18B5FE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Operant Conditioning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01270634"/>
      </p:ext>
    </p:extLst>
  </p:cSld>
  <p:clrMapOvr>
    <a:masterClrMapping/>
  </p:clrMapOvr>
  <p:transition spd="slow"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6265C-8A48-0126-E39D-7A178AF29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IN" dirty="0"/>
            </a:b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1D55F2-D452-30E1-DEC5-24DA7840C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8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66"/>
                </a:solidFill>
              </a:rPr>
              <a:t>THEORIES OF ATTITUDE</a:t>
            </a:r>
            <a:endParaRPr lang="en-US" dirty="0">
              <a:solidFill>
                <a:srgbClr val="FF0066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875288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1288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0CFCF8-3FE5-6F8A-9765-F66BB2336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chemeClr val="accent3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Balance Theory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0E666F-16BA-7747-EEE1-FC7697E6A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676400"/>
            <a:ext cx="586740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0019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C9106D-7DD0-F9CE-1868-73927A9FF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148"/>
            <a:ext cx="9144000" cy="63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5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FBC83E-07B8-3980-7226-5EF558D34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04" y="0"/>
            <a:ext cx="8879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04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84F757-8652-EB37-2326-00878D081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86"/>
            <a:ext cx="9144000" cy="6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92499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42DE1"/>
                </a:solidFill>
              </a:rPr>
              <a:t>Emotion</a:t>
            </a:r>
            <a:endParaRPr lang="en-US" dirty="0">
              <a:solidFill>
                <a:srgbClr val="942DE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81534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70C0"/>
                </a:solidFill>
                <a:latin typeface="Constantia" pitchFamily="18" charset="0"/>
              </a:rPr>
              <a:t>An emotion is a mental and physiological state associated with a wide variety of feelings, thoughts, and behavior. Emotions are subjective experiences, or experienced from an individual point of view. It is often associated with mood, temperament, personality, and disposition.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27709"/>
            <a:ext cx="325755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87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660066"/>
                </a:solidFill>
              </a:rPr>
              <a:t>Emotional Intelligence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Book Antiqua" pitchFamily="18" charset="0"/>
              </a:rPr>
              <a:t>Emotional Intelligence (EI), often measured as an Emotional Intelligence Quotient (EQ), is a term that describes the ability, capacity, skill or a self perceived ability, to identify, assess, and manage the emotions of one’s self, of others, and of groups.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0"/>
            <a:ext cx="65532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24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What is IQ?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9966FF"/>
                </a:solidFill>
              </a:rPr>
              <a:t>An intelligence quotient, or IQ, is a score derived from one of several different standardized tests designed to assess intelligence.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/>
          <a:stretch/>
        </p:blipFill>
        <p:spPr bwMode="auto">
          <a:xfrm>
            <a:off x="4495800" y="0"/>
            <a:ext cx="4648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19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Perceptual Process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54864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Perception is the process of interpreting and understanding one’s environment. 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It is a complex psychological process, but it can be boiled down to four steps:</a:t>
            </a:r>
          </a:p>
          <a:p>
            <a:pPr>
              <a:buBlip>
                <a:blip r:embed="rId2"/>
              </a:buBlip>
            </a:pPr>
            <a:r>
              <a:rPr lang="en-US" dirty="0">
                <a:solidFill>
                  <a:srgbClr val="FF0066"/>
                </a:solidFill>
              </a:rPr>
              <a:t>Observation,</a:t>
            </a:r>
          </a:p>
          <a:p>
            <a:pPr>
              <a:buBlip>
                <a:blip r:embed="rId2"/>
              </a:buBlip>
            </a:pPr>
            <a:r>
              <a:rPr lang="en-US" dirty="0">
                <a:solidFill>
                  <a:srgbClr val="FF0066"/>
                </a:solidFill>
              </a:rPr>
              <a:t>Selection, </a:t>
            </a:r>
          </a:p>
          <a:p>
            <a:pPr>
              <a:buBlip>
                <a:blip r:embed="rId2"/>
              </a:buBlip>
            </a:pPr>
            <a:r>
              <a:rPr lang="en-US" dirty="0" err="1">
                <a:solidFill>
                  <a:srgbClr val="FF0066"/>
                </a:solidFill>
              </a:rPr>
              <a:t>Organisation</a:t>
            </a:r>
            <a:endParaRPr lang="en-US" dirty="0">
              <a:solidFill>
                <a:srgbClr val="FF0066"/>
              </a:solidFill>
            </a:endParaRPr>
          </a:p>
          <a:p>
            <a:pPr>
              <a:buBlip>
                <a:blip r:embed="rId2"/>
              </a:buBlip>
            </a:pPr>
            <a:r>
              <a:rPr lang="en-US" dirty="0">
                <a:solidFill>
                  <a:srgbClr val="FF0066"/>
                </a:solidFill>
              </a:rPr>
              <a:t>Interpretation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3581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9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latin typeface="Century Schoolbook" pitchFamily="18" charset="0"/>
              </a:rPr>
              <a:t>PERCEPTUAL GROUPING</a:t>
            </a:r>
            <a:endParaRPr lang="en-US" dirty="0">
              <a:solidFill>
                <a:schemeClr val="accent2"/>
              </a:solidFill>
              <a:latin typeface="Century Schoolboo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Perceptual grouping</a:t>
            </a:r>
            <a:r>
              <a:rPr lang="en-US" dirty="0">
                <a:solidFill>
                  <a:srgbClr val="7030A0"/>
                </a:solidFill>
              </a:rPr>
              <a:t> refers to the process of determining which regions and parts of the visual scene belong together as parts of higher order </a:t>
            </a:r>
            <a:r>
              <a:rPr lang="en-US" b="1" dirty="0">
                <a:solidFill>
                  <a:srgbClr val="7030A0"/>
                </a:solidFill>
              </a:rPr>
              <a:t>perceptual</a:t>
            </a:r>
            <a:r>
              <a:rPr lang="en-US" dirty="0">
                <a:solidFill>
                  <a:srgbClr val="7030A0"/>
                </a:solidFill>
              </a:rPr>
              <a:t> units such as objects or patterns.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7"/>
          <a:stretch/>
        </p:blipFill>
        <p:spPr bwMode="auto">
          <a:xfrm>
            <a:off x="5448300" y="1600200"/>
            <a:ext cx="3695700" cy="5254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17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Motivation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“The processes that account for an individual’s intensity, direction, and persistence of effort toward achieving a goal”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276600"/>
            <a:ext cx="61722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96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DAED-5440-D9B9-592B-65D70548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Approaches of Motivation</a:t>
            </a:r>
            <a:endParaRPr lang="en-IN" dirty="0">
              <a:solidFill>
                <a:schemeClr val="accent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638EAC3-83DE-A86A-CA74-69156889AD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0706524"/>
              </p:ext>
            </p:extLst>
          </p:nvPr>
        </p:nvGraphicFramePr>
        <p:xfrm>
          <a:off x="3352800" y="1707356"/>
          <a:ext cx="5562600" cy="5059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00EA415-83CF-DC3D-792F-E6A53F42C9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69" t="3441" r="1" b="9388"/>
          <a:stretch/>
        </p:blipFill>
        <p:spPr>
          <a:xfrm>
            <a:off x="-152400" y="1066800"/>
            <a:ext cx="4648200" cy="585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522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F04A0-B560-D70F-BEE9-267402849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>
                <a:solidFill>
                  <a:srgbClr val="1A0DAB"/>
                </a:solidFill>
                <a:latin typeface="arial" panose="020B0604020202020204" pitchFamily="34" charset="0"/>
              </a:rPr>
              <a:t>Maslow's Theory of Motivation</a:t>
            </a:r>
            <a:endParaRPr lang="en-IN" dirty="0"/>
          </a:p>
        </p:txBody>
      </p:sp>
      <p:pic>
        <p:nvPicPr>
          <p:cNvPr id="1026" name="Picture 2" descr="Maslow's Hierarchy of Needs - Simply Psychology">
            <a:extLst>
              <a:ext uri="{FF2B5EF4-FFF2-40B4-BE49-F238E27FC236}">
                <a16:creationId xmlns:a16="http://schemas.microsoft.com/office/drawing/2014/main" id="{42F88DEB-EE36-F729-E13F-55337C226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7"/>
            <a:ext cx="9144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92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Why individual differences are</a:t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important?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229600" cy="3429000"/>
          </a:xfrm>
        </p:spPr>
        <p:txBody>
          <a:bodyPr>
            <a:normAutofit fontScale="92500" lnSpcReduction="10000"/>
          </a:bodyPr>
          <a:lstStyle/>
          <a:p>
            <a:pPr>
              <a:buBlip>
                <a:blip r:embed="rId2"/>
              </a:buBlip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Individual differences help explain:</a:t>
            </a:r>
          </a:p>
          <a:p>
            <a:pPr lvl="1">
              <a:buBlip>
                <a:blip r:embed="rId3"/>
              </a:buBlip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Why some people embrace change and others are fearful of it</a:t>
            </a:r>
          </a:p>
          <a:p>
            <a:pPr lvl="1">
              <a:buBlip>
                <a:blip r:embed="rId3"/>
              </a:buBlip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Why some employees will be productive only if they are closely supervised, while others will be productive if they are not</a:t>
            </a:r>
          </a:p>
          <a:p>
            <a:pPr lvl="1">
              <a:buBlip>
                <a:blip r:embed="rId3"/>
              </a:buBlip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Why some workers learn new tasks more effectively than others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9144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161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ory X and Theory Y of Motivation by McGregor">
            <a:extLst>
              <a:ext uri="{FF2B5EF4-FFF2-40B4-BE49-F238E27FC236}">
                <a16:creationId xmlns:a16="http://schemas.microsoft.com/office/drawing/2014/main" id="{3D25F35B-8FB4-FBF0-E518-992C99DCE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16" y="533400"/>
            <a:ext cx="8598984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68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D6B4EE-DD3A-E7FE-305E-6D9539A5B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85800"/>
            <a:ext cx="9067800" cy="617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758886-D9C1-1D83-A010-45204EE3F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76199"/>
            <a:ext cx="1828800" cy="1480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858119-6793-4819-AE10-CAF051C15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76200"/>
            <a:ext cx="1752600" cy="1480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erzberg's Two-Factor Theory | Organizational Behavior and Human Relations">
            <a:extLst>
              <a:ext uri="{FF2B5EF4-FFF2-40B4-BE49-F238E27FC236}">
                <a16:creationId xmlns:a16="http://schemas.microsoft.com/office/drawing/2014/main" id="{D4A9A225-BF66-A664-E038-1A0F12421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386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664365-0192-25B5-B7A8-535D859BE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8686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53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0B4911-3797-1F33-6DA5-5EA6DC74D7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38" t="13975" r="8075" b="4037"/>
          <a:stretch/>
        </p:blipFill>
        <p:spPr>
          <a:xfrm>
            <a:off x="304800" y="3048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3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660066"/>
                </a:solidFill>
                <a:latin typeface="Berlin Sans FB" pitchFamily="34" charset="0"/>
              </a:rPr>
              <a:t>Importance of Motivation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6014572"/>
              </p:ext>
            </p:extLst>
          </p:nvPr>
        </p:nvGraphicFramePr>
        <p:xfrm>
          <a:off x="457200" y="1371600"/>
          <a:ext cx="82296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066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A1CFD-1A73-435D-B252-DCE6001B5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ORGANIZATIONAL BEHAVIOUR MODEL</a:t>
            </a:r>
            <a:endParaRPr lang="en-IN" b="1" dirty="0">
              <a:solidFill>
                <a:schemeClr val="tx2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F00A51C-3BAA-2C74-12BB-484F7D92D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2227" r="7484" b="15536"/>
          <a:stretch>
            <a:fillRect/>
          </a:stretch>
        </p:blipFill>
        <p:spPr bwMode="auto">
          <a:xfrm>
            <a:off x="228600" y="1219200"/>
            <a:ext cx="8686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B488DD0-D3A5-59BF-5063-0D716FF7C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34" b="11586"/>
          <a:stretch>
            <a:fillRect/>
          </a:stretch>
        </p:blipFill>
        <p:spPr bwMode="auto">
          <a:xfrm>
            <a:off x="381000" y="6248400"/>
            <a:ext cx="8763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13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Attraction-Selection-Attrition (ASA)</a:t>
            </a:r>
            <a:br>
              <a:rPr lang="en-US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Cycle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66"/>
                </a:solidFill>
              </a:rPr>
              <a:t>Different people are attracted to different careers and organizations as a function of their own:</a:t>
            </a:r>
          </a:p>
          <a:p>
            <a:pPr>
              <a:buBlip>
                <a:blip r:embed="rId2"/>
              </a:buBlip>
            </a:pPr>
            <a:r>
              <a:rPr lang="en-US" b="1" dirty="0">
                <a:solidFill>
                  <a:srgbClr val="CC00FF"/>
                </a:solidFill>
              </a:rPr>
              <a:t>Abilities</a:t>
            </a:r>
          </a:p>
          <a:p>
            <a:pPr>
              <a:buBlip>
                <a:blip r:embed="rId2"/>
              </a:buBlip>
            </a:pPr>
            <a:r>
              <a:rPr lang="en-US" b="1" dirty="0">
                <a:solidFill>
                  <a:srgbClr val="CC00FF"/>
                </a:solidFill>
              </a:rPr>
              <a:t>Interests</a:t>
            </a:r>
          </a:p>
          <a:p>
            <a:pPr>
              <a:buBlip>
                <a:blip r:embed="rId2"/>
              </a:buBlip>
            </a:pPr>
            <a:r>
              <a:rPr lang="en-US" b="1" dirty="0">
                <a:solidFill>
                  <a:srgbClr val="CC00FF"/>
                </a:solidFill>
              </a:rPr>
              <a:t>Personalities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24200"/>
            <a:ext cx="58674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30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C3399"/>
                </a:solidFill>
              </a:rPr>
              <a:t>The Basis For Understanding Work</a:t>
            </a:r>
            <a:br>
              <a:rPr lang="en-US" b="1" dirty="0">
                <a:solidFill>
                  <a:srgbClr val="CC3399"/>
                </a:solidFill>
              </a:rPr>
            </a:br>
            <a:r>
              <a:rPr lang="en-US" b="1" dirty="0">
                <a:solidFill>
                  <a:srgbClr val="CC3399"/>
                </a:solidFill>
              </a:rPr>
              <a:t>Behavior</a:t>
            </a:r>
            <a:endParaRPr lang="en-US" dirty="0">
              <a:solidFill>
                <a:srgbClr val="CC33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660066"/>
                </a:solidFill>
                <a:latin typeface="Bahnschrift" pitchFamily="34" charset="0"/>
              </a:rPr>
              <a:t>To understand </a:t>
            </a:r>
            <a:r>
              <a:rPr lang="en-US" i="1" dirty="0">
                <a:solidFill>
                  <a:srgbClr val="660066"/>
                </a:solidFill>
                <a:latin typeface="Bahnschrift" pitchFamily="34" charset="0"/>
              </a:rPr>
              <a:t>individual differences </a:t>
            </a:r>
            <a:r>
              <a:rPr lang="en-US" dirty="0">
                <a:solidFill>
                  <a:srgbClr val="660066"/>
                </a:solidFill>
                <a:latin typeface="Bahnschrift" pitchFamily="34" charset="0"/>
              </a:rPr>
              <a:t>a manager must:</a:t>
            </a:r>
          </a:p>
          <a:p>
            <a:pPr lvl="1">
              <a:buBlip>
                <a:blip r:embed="rId2"/>
              </a:buBlip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hnschrift" pitchFamily="34" charset="0"/>
              </a:rPr>
              <a:t>Observe and recognize the differences</a:t>
            </a:r>
          </a:p>
          <a:p>
            <a:pPr lvl="1">
              <a:buBlip>
                <a:blip r:embed="rId2"/>
              </a:buBlip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hnschrift" pitchFamily="34" charset="0"/>
              </a:rPr>
              <a:t>Study relationships between variables that influence behavior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114800"/>
            <a:ext cx="7620000" cy="271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57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CBD11E-3B4A-5E0D-A6FD-447BEF3E5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480322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Personal Factors, Which Has Influence On Productivity, Job Satisfaction, Absenteeism And Turnover</a:t>
            </a:r>
            <a:endParaRPr lang="en-IN" sz="2800" b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7CFA8B-F56C-C5DE-73AF-81AEC16CD5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3" t="47037" r="21667" b="7037"/>
          <a:stretch/>
        </p:blipFill>
        <p:spPr>
          <a:xfrm>
            <a:off x="494071" y="1981200"/>
            <a:ext cx="8480323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62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66"/>
                </a:solidFill>
                <a:latin typeface="Bodoni MT" pitchFamily="18" charset="0"/>
              </a:rPr>
              <a:t>Individual Differences</a:t>
            </a:r>
            <a:br>
              <a:rPr lang="en-US" b="1" dirty="0">
                <a:solidFill>
                  <a:srgbClr val="FF0066"/>
                </a:solidFill>
                <a:latin typeface="Bodoni MT" pitchFamily="18" charset="0"/>
              </a:rPr>
            </a:br>
            <a:r>
              <a:rPr lang="en-US" b="1" dirty="0">
                <a:solidFill>
                  <a:srgbClr val="FF0066"/>
                </a:solidFill>
                <a:latin typeface="Bodoni MT" pitchFamily="18" charset="0"/>
              </a:rPr>
              <a:t>Influencing Work Behavior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424855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859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002371"/>
              </p:ext>
            </p:extLst>
          </p:nvPr>
        </p:nvGraphicFramePr>
        <p:xfrm>
          <a:off x="457200" y="457200"/>
          <a:ext cx="82296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96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1569</TotalTime>
  <Words>683</Words>
  <Application>Microsoft Office PowerPoint</Application>
  <PresentationFormat>On-screen Show (4:3)</PresentationFormat>
  <Paragraphs>115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4" baseType="lpstr">
      <vt:lpstr>Aharoni</vt:lpstr>
      <vt:lpstr>arial</vt:lpstr>
      <vt:lpstr>arial</vt:lpstr>
      <vt:lpstr>Arial Black</vt:lpstr>
      <vt:lpstr>Arial Rounded MT Bold</vt:lpstr>
      <vt:lpstr>Bahnschrift</vt:lpstr>
      <vt:lpstr>Bahnschrift Condensed</vt:lpstr>
      <vt:lpstr>Bahnschrift SemiBold</vt:lpstr>
      <vt:lpstr>Berlin Sans FB</vt:lpstr>
      <vt:lpstr>Bernard MT Condensed</vt:lpstr>
      <vt:lpstr>Bodoni MT</vt:lpstr>
      <vt:lpstr>Book Antiqua</vt:lpstr>
      <vt:lpstr>Calibri</vt:lpstr>
      <vt:lpstr>Century Schoolbook</vt:lpstr>
      <vt:lpstr>Constantia</vt:lpstr>
      <vt:lpstr>Franklin Gothic Book</vt:lpstr>
      <vt:lpstr>Franklin Gothic Heavy</vt:lpstr>
      <vt:lpstr>Office Theme</vt:lpstr>
      <vt:lpstr>Unit 2</vt:lpstr>
      <vt:lpstr>Why individual differences are important?</vt:lpstr>
      <vt:lpstr>PowerPoint Presentation</vt:lpstr>
      <vt:lpstr>Why individual differences are important?</vt:lpstr>
      <vt:lpstr>Attraction-Selection-Attrition (ASA) Cycle</vt:lpstr>
      <vt:lpstr>The Basis For Understanding Work Behavior</vt:lpstr>
      <vt:lpstr>Personal Factors, Which Has Influence On Productivity, Job Satisfaction, Absenteeism And Turnover</vt:lpstr>
      <vt:lpstr>Individual Differences Influencing Work Behavior</vt:lpstr>
      <vt:lpstr>PowerPoint Presentation</vt:lpstr>
      <vt:lpstr>Disability Diversity </vt:lpstr>
      <vt:lpstr>Generational Diversity</vt:lpstr>
      <vt:lpstr>Abilities and Skills</vt:lpstr>
      <vt:lpstr> Personality</vt:lpstr>
      <vt:lpstr>PowerPoint Presentation</vt:lpstr>
      <vt:lpstr>PowerPoint Presentation</vt:lpstr>
      <vt:lpstr>Components of Attitude</vt:lpstr>
      <vt:lpstr>Importance of Attitude</vt:lpstr>
      <vt:lpstr>Functions of Attitude</vt:lpstr>
      <vt:lpstr>TYPES OF WORK RELATED ATTITUDES</vt:lpstr>
      <vt:lpstr>PowerPoint Presentation</vt:lpstr>
      <vt:lpstr>PowerPoint Presentation</vt:lpstr>
      <vt:lpstr>PowerPoint Presentation</vt:lpstr>
      <vt:lpstr>Attitude Formation</vt:lpstr>
      <vt:lpstr>PowerPoint Presentation</vt:lpstr>
      <vt:lpstr>Classical Conditioning</vt:lpstr>
      <vt:lpstr>Operant Conditioning</vt:lpstr>
      <vt:lpstr> </vt:lpstr>
      <vt:lpstr>THEORIES OF ATTITUDE</vt:lpstr>
      <vt:lpstr>Balance Theory</vt:lpstr>
      <vt:lpstr>PowerPoint Presentation</vt:lpstr>
      <vt:lpstr>PowerPoint Presentation</vt:lpstr>
      <vt:lpstr>Emotion</vt:lpstr>
      <vt:lpstr>Emotional Intelligence</vt:lpstr>
      <vt:lpstr>What is IQ?</vt:lpstr>
      <vt:lpstr>Perceptual Process</vt:lpstr>
      <vt:lpstr>PERCEPTUAL GROUPING</vt:lpstr>
      <vt:lpstr>Motivation</vt:lpstr>
      <vt:lpstr>Approaches of Motivation</vt:lpstr>
      <vt:lpstr>Maslow's Theory of Motivation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Importance of Motivation</vt:lpstr>
      <vt:lpstr>ORGANIZATIONAL BEHAVIOUR MODEL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Sreeja</dc:creator>
  <cp:lastModifiedBy>sreejaks.hvbs@gmail.com</cp:lastModifiedBy>
  <cp:revision>51</cp:revision>
  <dcterms:created xsi:type="dcterms:W3CDTF">2006-08-16T00:00:00Z</dcterms:created>
  <dcterms:modified xsi:type="dcterms:W3CDTF">2022-12-21T04:23:01Z</dcterms:modified>
</cp:coreProperties>
</file>